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2.xml" ContentType="application/vnd.openxmlformats-officedocument.theme+xml"/>
  <Override PartName="/ppt/theme/theme4.xml" ContentType="application/vnd.openxmlformats-officedocument.theme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48.png" ContentType="image/png"/>
  <Override PartName="/ppt/media/image11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67.jpeg" ContentType="image/jpe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1.png" ContentType="image/png"/>
  <Override PartName="/ppt/media/image31.png" ContentType="image/png"/>
  <Override PartName="/ppt/media/image68.jpeg" ContentType="image/jpeg"/>
  <Override PartName="/ppt/media/image79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84.jpeg" ContentType="image/jpeg"/>
  <Override PartName="/ppt/media/image78.png" ContentType="image/png"/>
  <Override PartName="/ppt/media/image77.png" ContentType="image/png"/>
  <Override PartName="/ppt/media/image69.jpeg" ContentType="image/jpeg"/>
  <Override PartName="/ppt/media/image89.png" ContentType="image/png"/>
  <Override PartName="/ppt/media/image74.png" ContentType="image/png"/>
  <Override PartName="/ppt/media/image73.png" ContentType="image/png"/>
  <Override PartName="/ppt/media/image70.png" ContentType="image/png"/>
  <Override PartName="/ppt/media/image28.png" ContentType="image/png"/>
  <Override PartName="/ppt/media/image71.png" ContentType="image/png"/>
  <Override PartName="/ppt/media/image29.png" ContentType="image/png"/>
  <Override PartName="/ppt/media/image24.png" ContentType="image/png"/>
  <Override PartName="/ppt/media/image25.png" ContentType="image/png"/>
  <Override PartName="/ppt/media/image72.jpeg" ContentType="image/jpeg"/>
  <Override PartName="/ppt/media/image14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slideLayouts/_rels/slideLayout239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3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Folie mittels Klicken verschieben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4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453" name="PlaceHolder 4"/>
          <p:cNvSpPr>
            <a:spLocks noGrp="1"/>
          </p:cNvSpPr>
          <p:nvPr>
            <p:ph type="dt" idx="4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454" name="PlaceHolder 5"/>
          <p:cNvSpPr>
            <a:spLocks noGrp="1"/>
          </p:cNvSpPr>
          <p:nvPr>
            <p:ph type="ftr" idx="4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de-DE" sz="1400" spc="-1" strike="noStrike">
                <a:latin typeface="Times New Roman"/>
              </a:defRPr>
            </a:lvl1pPr>
          </a:lstStyle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455" name="PlaceHolder 6"/>
          <p:cNvSpPr>
            <a:spLocks noGrp="1"/>
          </p:cNvSpPr>
          <p:nvPr>
            <p:ph type="sldNum" idx="4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de-D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711DE2C-5242-41F9-8616-A0C58CAE5CDD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53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916622-9632-41C8-816A-360343BA355A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539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183E16-9CD8-49A2-8D1F-4C7F28557844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7054D-9043-4E1B-BCB5-B57C604118BF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52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C10BF0-0FBA-4AFA-98B2-F10F93A0CD3F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52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960F29-104B-43CD-808A-525238B54551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52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0FDC76-904C-48CE-A282-8C64980D96A7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53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2950AD-4C3C-4F6A-8504-D59EFB40F179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t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353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72000" rIns="72000" tIns="72000" bIns="72000"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0C572A-68B4-4569-9114-1B2A2162BE82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1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75DF2C3-13B4-4FA1-804C-8277B9388CA4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CF6FDB1-D9FF-4DCF-97AF-937E7B08D722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F709473-0A4A-4ABA-A517-A27C2689758C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A0224F1-A666-4605-9F07-7E8AF2BDAAC8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86CB7B3-42D5-468D-87F2-1F44BE4C62EC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7857A44-FF42-44EC-8016-5916E03B3338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5FF1BD8-9160-4F1B-AA67-B3ADE3272A4E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E16F53E-DFBC-4697-931C-5E60C2C1704A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4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F3F9E7F-9A1C-40AE-B51B-E9B8E886B13E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E1E757BA-CC73-4992-B2E1-3E0EAC9E59D5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8AC4CB3-A473-45D1-8C1E-0D41BAC65806}" type="slidenum">
              <a:t>&lt;#&gt;</a:t>
            </a:fld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15C9CF3-7714-42F7-9F2A-6162CF84A8F6}" type="slidenum">
              <a:t>&lt;#&gt;</a:t>
            </a:fld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373BEBB-28F0-4CD4-A4A3-B073FFADBE84}" type="slidenum">
              <a:t>&lt;#&gt;</a:t>
            </a:fld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EF2F738B-3190-41BA-9153-CDADF26DA10E}" type="slidenum">
              <a:t>&lt;#&gt;</a:t>
            </a:fld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A93E8A0-1F96-4B68-9CE2-DFA5EE4280D3}" type="slidenum">
              <a:t>&lt;#&gt;</a:t>
            </a:fld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C6D5D165-56C0-4370-8E4D-D08109509A9F}" type="slidenum">
              <a:t>&lt;#&gt;</a:t>
            </a:fld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824BB183-B078-42AA-8DA9-55E2342D4093}" type="slidenum">
              <a:t>&lt;#&gt;</a:t>
            </a:fld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5631117-2BCA-47D8-8AAF-E1C54CAB1787}" type="slidenum">
              <a:t>&lt;#&gt;</a:t>
            </a:fld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0ECE6DE-9945-4A7D-8465-B54A30042A5F}" type="slidenum">
              <a:t>&lt;#&gt;</a:t>
            </a:fld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5B4EDEC-C6F4-482E-9222-BEBAA8FE2E6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9B1B1512-BF5D-471B-B276-A63AD1641589}" type="slidenum">
              <a:t>&lt;#&gt;</a:t>
            </a:fld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B294B10-AF14-4170-BA1D-D1DCEE82A4C6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A13CB2F-32C0-4651-985F-2F77194BB69E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D0D62D6-82CA-4AA9-9273-7BF41831E957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B30FC7D-DFEA-4727-B280-F14E9C0E63EE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B2F6770-EF05-4342-9B0D-AEA21DC8ED5E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200EEA4-8BC5-4CDE-9772-1919BCD414BE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E504B20-01A6-43B6-AD5A-1D5E36CCF7CA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8D7E7EC-3EBD-4B88-8004-62680AD96785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1DCA4E2-5AE5-413C-8BB6-7F5B9CEFAD51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4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16DADE5-FC09-4FAB-A895-2FDD829EDC1C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9A97C8F-F4EC-4B4C-A1C3-435E4E831A7A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5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6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6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31D2AFFC-ADDE-4970-A280-1DF68A91481A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C732FCA-D726-42EB-9B9A-B07648FE8C9D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E34EE01-CC38-44A7-BD3E-C01BF28B2791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72313E3-8D98-4D87-A6E1-74371FF30A47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BF6B5FA-0DAE-4C27-91B6-5ECCD12F70BF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4FF38FE-4636-46E3-BE26-D722CBBB7912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8F78C37-8EC8-4321-9AAD-6D3951DF79F7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CF35242-355E-4A02-95CD-C36D4C79E101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D36F40B-96D5-4D0B-A829-6954957DA8E9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97A7074-8884-4EFF-8C6C-63AD272C904A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9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294FFC8-ABB1-4DF0-8867-EFE404842398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32A9BDB-7FC5-41D1-B0D4-43371F35C98B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0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1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81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3D8DACC-2CEC-4A19-A337-29231E113C20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1ED5D689-8094-4A5E-90A9-3AF2BDF9CEC1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8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8C4DC087-3BF4-4A75-8FAB-6BD6B580EFEB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F4BD8B1-5B2B-4A1A-B876-AC984512D939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F6170E9E-EA00-4CBB-B621-6273638CFFE0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3E6430E2-12BB-4195-AF24-1ACF0896F00F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F0584434-5799-4239-93D2-5DED53F0C432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3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F1D675A1-2DB7-45BF-8CC5-D72C8FB9B1A1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3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7686A3C-5DA8-4716-AFF5-96000D896605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4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9C4250B4-4BCE-4803-B86D-249636BA96A6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0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B1964D9-F43D-47DF-9E20-E27AA84D33B1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5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B4E3AD9C-86F7-4329-A389-0E0850FD89D3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7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8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59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0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1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62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10F55A8F-17F4-4AAE-A7CD-05F28937945C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28D3216-63F1-4731-9201-4C399AA5959D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7B933F01-A2B0-45FE-9FD1-3963A7BBBEEA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56B7B53C-1EA5-43DF-A2F1-C9C5D807D1F5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8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F5E67FF3-A9CE-4107-96F9-0B688C8AC2E4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07A71AA6-8F39-4ADF-9213-E8D35FDD2B83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DEC192A-72BA-4801-9ED2-ECAFF431A079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0F6CC9D2-BC5A-4108-A278-DEE55F4164F1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633DAD1-3DF5-4309-A86A-9384A9C72045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9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1CC4E38A-2E67-48C1-AB42-8D11BE077B5A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2AA92342-08ED-4FE4-9BBB-8B6716BAF57F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551241A7-39F6-4F30-A982-CB5BD05065DD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0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11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BFE93CD-9E1F-4919-820D-48988645EEF2}" type="slidenum">
              <a:t>&lt;#&gt;</a:t>
            </a:fld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3ED8C51-3369-4C1C-94E0-879D67B2F3E7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CCA018F-4138-4999-852B-C0AAFB3C5B6C}" type="slidenum">
              <a:t>&lt;#&gt;</a:t>
            </a:fld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2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E3F50DB-2456-43A9-A4F2-5829336CDEC9}" type="slidenum">
              <a:t>&lt;#&gt;</a:t>
            </a:fld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3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2DDCDFB-A7E4-414D-A293-FA5EC88B05DE}" type="slidenum">
              <a:t>&lt;#&gt;</a:t>
            </a:fld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ABAFA9D3-54BB-4A95-BAA3-A8F2B74A20E0}" type="slidenum">
              <a:t>&lt;#&gt;</a:t>
            </a:fld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FEC0FA2-E653-4F51-A135-A625E2949E97}" type="slidenum">
              <a:t>&lt;#&gt;</a:t>
            </a:fld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014C67F-A8BE-44AD-8C5F-4E0082BC3E14}" type="slidenum">
              <a:t>&lt;#&gt;</a:t>
            </a:fld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5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CC43041A-1BEC-40F3-A7E8-9F34AA91C349}" type="slidenum">
              <a:t>&lt;#&gt;</a:t>
            </a:fld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4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DEC1B79B-9CCA-4176-8172-0B3AE359BB0E}" type="slidenum">
              <a:t>&lt;#&gt;</a:t>
            </a:fld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2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DBCC3AB-2194-4DE6-B6B2-7ACEF694BE3B}" type="slidenum">
              <a:t>&lt;#&gt;</a:t>
            </a:fld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57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8B7AE028-A14B-43EC-811D-E9BFB3B51155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9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0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1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2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3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64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BC1F50F-041C-40F8-8174-09C13A246907}" type="slidenum">
              <a:t>&lt;#&gt;</a:t>
            </a:fld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5599DF25-7BE9-4892-8B6D-130912D66085}" type="slidenum">
              <a:t>&lt;#&gt;</a:t>
            </a:fld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3A31CEB1-3B98-47BB-A1D4-416EB480BCE6}" type="slidenum">
              <a:t>&lt;#&gt;</a:t>
            </a:fld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9B0AB97F-5519-4D53-A6CA-929BD0EB8E74}" type="slidenum">
              <a:t>&lt;#&gt;</a:t>
            </a:fld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8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B9A3BCAC-1923-4AB5-B3BB-F594A12A3478}" type="slidenum">
              <a:t>&lt;#&gt;</a:t>
            </a:fld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D8211440-29C8-4D5E-9585-80C96911F018}" type="slidenum">
              <a:t>&lt;#&gt;</a:t>
            </a:fld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D53CDAB2-9E7A-4958-A72F-448FA7C7862C}" type="slidenum">
              <a:t>&lt;#&gt;</a:t>
            </a:fld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44723FD8-9FC3-4D5A-A5A5-B59578BD8128}" type="slidenum">
              <a:t>&lt;#&gt;</a:t>
            </a:fld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268FFD8C-815F-4F7B-8E0E-578C093E63F8}" type="slidenum">
              <a:t>&lt;#&gt;</a:t>
            </a:fld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9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CA1ABD16-77C5-4EB1-B1EC-36CF3891033F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F5112892-016F-46D1-8918-A93A4EB92E0F}" type="slidenum">
              <a:t>&lt;#&gt;</a:t>
            </a:fld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FC43B920-B600-43AD-AB8A-DF9ACAF2029A}" type="slidenum">
              <a:t>&lt;#&gt;</a:t>
            </a:fld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0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41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68BEA10B-BF12-430E-B5DB-967EBB0BAEE9}" type="slidenum">
              <a:t>&lt;#&gt;</a:t>
            </a:fld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28EB043-9BB6-4435-9541-585CF1F00264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80D4FA5-C4F8-4548-8527-BCCE804AADC1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FC32191-33E5-4667-91DC-2176A165533B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FC9D640-8822-48EF-BF79-5E76B92F376B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14773E4-F218-43CD-8135-38E66DE7D508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B77C5DA-358E-42DC-B3C5-49B874861691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4BFD132-97D6-4DDB-AE34-AA6A5D1F1DC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B2EC849C-C76A-4165-A8FF-398D861488CA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803279B-7BA5-4429-A5B3-E02EA877C0A4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4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FAFACF8-63BF-45DD-8881-65781821EEAE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BB88427-9EA1-4D5B-BE46-A7681FBF780D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5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6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6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4628CF7-DF61-42DF-9414-9F83ADCCE04D}" type="slidenum">
              <a:t>&lt;#&gt;</a:t>
            </a:fld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91E5B95-BD8B-49FB-9A09-F75B9039E2D1}" type="slidenum">
              <a:t>&lt;#&gt;</a:t>
            </a:fld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10047AD7-9ACD-4436-8814-7E3AB6E5D30C}" type="slidenum">
              <a:t>&lt;#&gt;</a:t>
            </a:fld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ADE5E881-B99E-43C0-BA1D-E8219BA9FD87}" type="slidenum">
              <a:t>&lt;#&gt;</a:t>
            </a:fld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7287036-B20B-44E9-8563-1386E406A276}" type="slidenum">
              <a:t>&lt;#&gt;</a:t>
            </a:fld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8A7CD34F-9752-4A66-9585-1486B6D6DF3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B8645C7-C3DE-45C9-AAA8-41271B55C9B7}" type="slidenum">
              <a:t>&lt;#&gt;</a:t>
            </a:fld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D724540D-1033-4F29-BA8F-217A404C84A0}" type="slidenum">
              <a:t>&lt;#&gt;</a:t>
            </a:fld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0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65DF22F-D3CD-4093-B7AB-E2F9507121AD}" type="slidenum">
              <a:t>&lt;#&gt;</a:t>
            </a:fld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82B8304A-964F-4704-AEDF-AD73300A0285}" type="slidenum">
              <a:t>&lt;#&gt;</a:t>
            </a:fld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97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CF971E1-38DE-4A8B-A115-218C81078388}" type="slidenum">
              <a:t>&lt;#&gt;</a:t>
            </a:fld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2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145D614-144F-4F4C-8456-9B5C89A3C5D7}" type="slidenum">
              <a:t>&lt;#&gt;</a:t>
            </a:fld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4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5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6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7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8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709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0092542-12EC-441B-A109-9CD06CCD78A0}" type="slidenum">
              <a:t>&lt;#&gt;</a:t>
            </a:fld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2DFA7FAA-6881-42DD-9CB7-8906649E566A}" type="slidenum">
              <a:t>&lt;#&gt;</a:t>
            </a:fld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B273CCA8-AE61-4BC1-A25B-77473C3C2696}" type="slidenum">
              <a:t>&lt;#&gt;</a:t>
            </a:fld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5B4F52D6-AFA0-4FE4-8ED4-9B4FCCE14E01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2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020942B2-CA28-4495-9D27-0054D733421F}" type="slidenum">
              <a:t>&lt;#&gt;</a:t>
            </a:fld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32CEE60C-4960-4C81-8BB4-43F2A16EAF69}" type="slidenum">
              <a:t>&lt;#&gt;</a:t>
            </a:fld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C3FAF74B-3D12-4F73-890A-7BDBA3CC4EB9}" type="slidenum">
              <a:t>&lt;#&gt;</a:t>
            </a:fld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D86269E3-B99E-44CF-9165-FE841D27E17A}" type="slidenum">
              <a:t>&lt;#&gt;</a:t>
            </a:fld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38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45D73F22-017E-46E8-8055-C6CB1BCC393C}" type="slidenum">
              <a:t>&lt;#&gt;</a:t>
            </a:fld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F7A5A099-4549-4EC6-8D09-8F577B94397B}" type="slidenum">
              <a:t>&lt;#&gt;</a:t>
            </a:fld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4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5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0DD02BBF-85F9-4984-80FF-25BBAE9FA3F0}" type="slidenum">
              <a:t>&lt;#&gt;</a:t>
            </a:fld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4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0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6AEFC87A-779D-4AA1-9DC6-448436CBBFB2}" type="slidenum">
              <a:t>&lt;#&gt;</a:t>
            </a:fld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2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3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4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5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6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57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BFC00917-1B6D-43C8-AC08-84E08E3900CB}" type="slidenum">
              <a:t>&lt;#&gt;</a:t>
            </a:fld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442B0AE7-94DE-4765-99E6-C4451F60BC83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896291B2-EBBC-4318-A425-A618E534EDBA}" type="slidenum">
              <a:t>&lt;#&gt;</a:t>
            </a:fld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3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7E1B39A9-45B0-42D4-A068-299E5CC0F9AD}" type="slidenum">
              <a:t>&lt;#&gt;</a:t>
            </a:fld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7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BCE8D1C7-0B4C-4502-9957-040102672FC9}" type="slidenum">
              <a:t>&lt;#&gt;</a:t>
            </a:fld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66FD7470-D56F-41BB-8137-7E54AC6F8ADA}" type="slidenum">
              <a:t>&lt;#&gt;</a:t>
            </a:fld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221AB162-E1B7-4628-8704-55278E42A4B5}" type="slidenum">
              <a:t>&lt;#&gt;</a:t>
            </a:fld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123C8B8A-48B4-426C-960A-F0DDD3A6D1D2}" type="slidenum">
              <a:t>&lt;#&gt;</a:t>
            </a:fld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6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A96AD373-ADA8-4161-B862-0D48A2622E32}" type="slidenum">
              <a:t>&lt;#&gt;</a:t>
            </a:fld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D507A45E-7EA8-4213-A448-BF2BAD175975}" type="slidenum">
              <a:t>&lt;#&gt;</a:t>
            </a:fld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72E653F8-6A53-424A-8DB7-27DFBE3D387C}" type="slidenum">
              <a:t>&lt;#&gt;</a:t>
            </a:fld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8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1E8D1C06-2471-420F-9851-E02623432772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3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4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005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2B830035-7BA2-45BE-8535-FC3FBC1F6F4F}" type="slidenum">
              <a:t>&lt;#&gt;</a:t>
            </a:fld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EF67F9C2-C3A4-4D6A-B55F-1C4D0EA1DF2C}" type="slidenum">
              <a:t>&lt;#&gt;</a:t>
            </a:fld>
          </a:p>
        </p:txBody>
      </p:sp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ED106CC1-2288-4F53-91FD-5C57F81D5E1B}" type="slidenum">
              <a:t>&lt;#&gt;</a:t>
            </a:fld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A31D9A52-898F-4C49-87A1-EC76C7FAA02F}" type="slidenum">
              <a:t>&lt;#&gt;</a:t>
            </a:fld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2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36FCBEC7-82A3-4144-9861-D021EFEE6E6E}" type="slidenum">
              <a:t>&lt;#&gt;</a:t>
            </a:fld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C17FFC14-9141-4157-821E-1853B54CEEA9}" type="slidenum">
              <a:t>&lt;#&gt;</a:t>
            </a:fld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3EB48CFD-6179-436A-8A19-9C76CC65C89D}" type="slidenum">
              <a:t>&lt;#&gt;</a:t>
            </a:fld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2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3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B561ED12-CAD3-4368-9477-3E519AAF44CE}" type="slidenum">
              <a:t>&lt;#&gt;</a:t>
            </a:fld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3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CD68ECEF-1D1C-4423-A2A5-35005E15D366}" type="slidenum">
              <a:t>&lt;#&gt;</a:t>
            </a:fld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B73E742F-DE32-445C-B7F8-9226DD310B2C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FDF2D1-B1EB-4669-A1ED-615C4EE146DD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4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7EEEC5A3-919B-4553-8D4A-CDCDF297E2B5}" type="slidenum">
              <a:t>&lt;#&gt;</a:t>
            </a:fld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4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4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4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964A37CE-59A8-4B8E-B983-B687F448B5CE}" type="slidenum">
              <a:t>&lt;#&gt;</a:t>
            </a:fld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4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5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5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5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5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A252A318-A171-4AEA-A1AB-C488DFE43EC8}" type="slidenum">
              <a:t>&lt;#&gt;</a:t>
            </a:fld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CDD06F7B-AF68-445D-852E-A21A4F3A4605}" type="slidenum">
              <a:t>&lt;#&gt;</a:t>
            </a:fld>
          </a:p>
        </p:txBody>
      </p:sp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6021E63E-3F4C-4BD0-8C37-620C1C731B15}" type="slidenum">
              <a:t>&lt;#&gt;</a:t>
            </a:fld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47C3DA23-5447-4B57-AE12-9E2B8E2484FB}" type="slidenum">
              <a:t>&lt;#&gt;</a:t>
            </a:fld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97CBB330-6D03-491D-9764-810DA26F3599}" type="slidenum">
              <a:t>&lt;#&gt;</a:t>
            </a:fld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60E3C895-074A-462B-B676-DFE0C2BB6785}" type="slidenum">
              <a:t>&lt;#&gt;</a:t>
            </a:fld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2DD4B3FF-0D7A-4521-9675-882632F5BA93}" type="slidenum">
              <a:t>&lt;#&gt;</a:t>
            </a:fld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7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D27DA784-1D35-4BBA-A731-426ED555503D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9A4592-7ED8-4745-84E1-45656DDFF37B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4207BA5D-34BB-41B7-8B99-AB3D8BCD87A9}" type="slidenum">
              <a:t>&lt;#&gt;</a:t>
            </a:fld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202027F9-EDE3-4302-ABE3-E6FFAFE3AEE1}" type="slidenum">
              <a:t>&lt;#&gt;</a:t>
            </a:fld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89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705CD4FF-D21C-432F-84D7-D1EBF703DF2F}" type="slidenum">
              <a:t>&lt;#&gt;</a:t>
            </a:fld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4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7787A990-A0E5-46DA-801E-6BE6368DA9E6}" type="slidenum">
              <a:t>&lt;#&gt;</a:t>
            </a:fld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6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7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8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99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300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301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F16CDB98-1BDA-47FC-9967-203A13D769D3}" type="slidenum">
              <a:t>&lt;#&gt;</a:t>
            </a:fld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FDC7221B-247A-4692-B4B4-A553D4F43CD7}" type="slidenum">
              <a:t>&lt;#&gt;</a:t>
            </a:fld>
          </a:p>
        </p:txBody>
      </p:sp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8E30C4EA-3E8B-47E4-A805-74C31D8D8192}" type="slidenum">
              <a:t>&lt;#&gt;</a:t>
            </a:fld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17E7C43F-8F94-4B82-BCF0-9F51672C8D17}" type="slidenum">
              <a:t>&lt;#&gt;</a:t>
            </a:fld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27C14661-58D2-491C-8229-982BCCA28815}" type="slidenum">
              <a:t>&lt;#&gt;</a:t>
            </a:fld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9BFD5A02-DA95-4C47-8211-B7ADA016E60D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300797-9174-4488-AE41-F4EE470F85F2}" type="slidenum">
              <a:t>&lt;#&gt;</a:t>
            </a:fld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3BF043E9-74A9-4420-B7E1-C81DB47AADDA}" type="slidenum">
              <a:t>&lt;#&gt;</a:t>
            </a:fld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1346BCF3-90FA-4366-A421-2EE381F4F9FA}" type="slidenum">
              <a:t>&lt;#&gt;</a:t>
            </a:fld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2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0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4576E26A-AB2D-42B3-A6D7-A4009077D675}" type="slidenum">
              <a:t>&lt;#&gt;</a:t>
            </a:fld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FBFACF5F-25AE-440B-A86E-EF4349F31376}" type="slidenum">
              <a:t>&lt;#&gt;</a:t>
            </a:fld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37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038F5FA6-4641-4749-A780-BB03F714B26B}" type="slidenum">
              <a:t>&lt;#&gt;</a:t>
            </a:fld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1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2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C227606B-3ABA-4D6F-9662-B5773DF5D958}" type="slidenum">
              <a:t>&lt;#&gt;</a:t>
            </a:fld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4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5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6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7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8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49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E2F389C4-B314-45D6-B1EB-C79F9AB517AA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0B59A0-9CDF-4B58-A8BD-3A80CE14ED82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C369FE-51A1-4B87-AE79-E1C5159CE3DB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EC28CC-BC2F-4C3E-B564-A920511CE8CC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BBAEF7-E573-4DA0-B443-E6F614540D59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EE933E-DE84-47F5-8A5C-F7C780746288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065369-47AD-48AD-AC42-E2DCF5B1C70D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434389-6274-4843-9423-07DF042A2501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A955BE-49AD-484E-8DB7-9E9DB46E6BD4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5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7C7345-617F-4F20-997B-EE91FFA8746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CAFAC94-88DA-4339-B2D4-336A463BDE4A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B7F37C8-3D8E-4199-9F2D-217AC01DC97E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D317A0B-65D7-455B-898B-38C5DCC046B7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B11B120-DABF-4929-954F-EF75B453196E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9D96CB6-E907-4CA9-BC18-C64E911699D7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C60D33E-8EF5-4C48-8D56-2A010E6207D4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7A9DE7A-7040-4D78-801C-2511279F1DF6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A7B9B82-E91A-4128-9527-F37C2FEF02A8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0E6F28E-004B-428A-A921-2755DF1B67CC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7871589-D18E-412A-8A25-1ED58BFCAF7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6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04D17D2-A9C1-4C8F-BB4E-72BAC2C60C8F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1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2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03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E65B6AC-2E25-496E-B20D-F8C35D0F7D67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CF6977-7258-4057-8D10-9A44D22F0A5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79AFD64-EAFB-47AA-91DD-B1869680ABCB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87CDCA-9BF6-4881-8C42-9E4D269C6F9A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79A917-2A99-4858-ABF8-1020BF7B2A06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4AF7001-58AD-448B-A231-5BE21AB6302E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DAD81B-7FC8-4230-B6A5-E44E27BD67EA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4DB2D49-EDD8-4414-BCE2-7DD407FF2AF9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72C75F0-68DA-40FF-BF77-BB4113263C6D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E30601C-CFB5-4384-BA6B-C19A41DF6DF1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989BE7-13B6-495F-868A-5A69825C74D2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3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4562E3F-15CD-4D3A-BFEA-54EFF3F71A0B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7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8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49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50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82B215E-85D6-4542-9D51-83397A432368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5236922-1B5F-46C9-86F2-8B589F41E2B7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53AA472-1968-4C3B-9251-02B473FA9CD9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8D811AF-E41F-4CD2-9B97-91E8AC4ADD01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E12D99-EF21-4909-ADA3-32104CBD1E75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894FA0-4F9E-4BDE-A83A-FB5C3C901CF8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F7D064-7703-44CA-B9C9-A8F8921B68E2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D98DA01-193C-4360-80CA-603B79B5BDF3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7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E1DFFB-DE3D-4942-98D4-A809D72FC9F6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B42C92-D57D-402A-95BE-CE4CB9D477F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F1B5916-54C7-40A9-8E2C-E5671591B8F7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DA6979-55DD-48BD-B01C-E4F43A1AACA3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9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46E2A5-D894-45EC-BE52-4CC9CF750A5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5574BDD-7583-4195-99B1-EF765AE0A407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C4BF554-9458-40B9-9521-344EA2900940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74A9B2F-19E7-4552-9DE3-5D2D5C887F9C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1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F7CDE15-8F4D-4344-8024-7386A7361DB5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06FB332-5A75-47B9-8A94-C204E3221DB9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89E4A5E-1AD0-4C2E-872A-54512F78052F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2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3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4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3A2EC05-A8CB-4F48-A16B-F281D3C28A70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7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28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B300209-BCD2-463D-A005-9F5E90DEA0E0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1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2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4525EDA-A4F2-47EB-8E4A-6E857A99460D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B528C2B-53CA-4813-B92A-F60E7BAE779D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39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0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4BDEB1E-FBD9-4EF8-9FA5-1A91B1B8E537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3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4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5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6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47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88AFB67-50CE-4A32-8E75-1F2E46FD40F2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D511B09-3D78-43B2-8DD6-03E3AFF4DD2B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6219D77-A808-4945-95C4-4C189ACD1D77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7B2FF04-A922-43D3-A1F2-C5E49D61470A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6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F751CB9-3851-4E75-B82D-D188B254714C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A2FE009-5215-4485-9CEB-97DDD9E5594A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subTitle"/>
          </p:nvPr>
        </p:nvSpPr>
        <p:spPr>
          <a:xfrm>
            <a:off x="875520" y="2619000"/>
            <a:ext cx="10439640" cy="750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802A45D-97F1-444E-B807-1583465A0085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4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5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A697C92-983D-41F8-89AF-DA877A3F617A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829D600-DB43-4BE9-9B40-3A3C4AA18B1E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2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3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8A2A689-7128-4C5E-8F1D-14C92C7BDA7E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6" name="PlaceHolder 3"/>
          <p:cNvSpPr>
            <a:spLocks noGrp="1"/>
          </p:cNvSpPr>
          <p:nvPr>
            <p:ph/>
          </p:nvPr>
        </p:nvSpPr>
        <p:spPr>
          <a:xfrm>
            <a:off x="0" y="3582000"/>
            <a:ext cx="121917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ADD65AF-052E-43C7-8B66-1B16C1554784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8" name="PlaceHolder 2"/>
          <p:cNvSpPr>
            <a:spLocks noGrp="1"/>
          </p:cNvSpPr>
          <p:nvPr>
            <p:ph/>
          </p:nvPr>
        </p:nvSpPr>
        <p:spPr>
          <a:xfrm>
            <a:off x="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89" name="PlaceHolder 3"/>
          <p:cNvSpPr>
            <a:spLocks noGrp="1"/>
          </p:cNvSpPr>
          <p:nvPr>
            <p:ph/>
          </p:nvPr>
        </p:nvSpPr>
        <p:spPr>
          <a:xfrm>
            <a:off x="6247080" y="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0" name="PlaceHolder 4"/>
          <p:cNvSpPr>
            <a:spLocks noGrp="1"/>
          </p:cNvSpPr>
          <p:nvPr>
            <p:ph/>
          </p:nvPr>
        </p:nvSpPr>
        <p:spPr>
          <a:xfrm>
            <a:off x="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1" name="PlaceHolder 5"/>
          <p:cNvSpPr>
            <a:spLocks noGrp="1"/>
          </p:cNvSpPr>
          <p:nvPr>
            <p:ph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796ED1D-948C-49E9-B6C4-EF1B59904F3C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PlaceHolder 2"/>
          <p:cNvSpPr>
            <a:spLocks noGrp="1"/>
          </p:cNvSpPr>
          <p:nvPr>
            <p:ph/>
          </p:nvPr>
        </p:nvSpPr>
        <p:spPr>
          <a:xfrm>
            <a:off x="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4" name="PlaceHolder 3"/>
          <p:cNvSpPr>
            <a:spLocks noGrp="1"/>
          </p:cNvSpPr>
          <p:nvPr>
            <p:ph/>
          </p:nvPr>
        </p:nvSpPr>
        <p:spPr>
          <a:xfrm>
            <a:off x="412200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5" name="PlaceHolder 4"/>
          <p:cNvSpPr>
            <a:spLocks noGrp="1"/>
          </p:cNvSpPr>
          <p:nvPr>
            <p:ph/>
          </p:nvPr>
        </p:nvSpPr>
        <p:spPr>
          <a:xfrm>
            <a:off x="8244360" y="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6" name="PlaceHolder 5"/>
          <p:cNvSpPr>
            <a:spLocks noGrp="1"/>
          </p:cNvSpPr>
          <p:nvPr>
            <p:ph/>
          </p:nvPr>
        </p:nvSpPr>
        <p:spPr>
          <a:xfrm>
            <a:off x="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7" name="PlaceHolder 6"/>
          <p:cNvSpPr>
            <a:spLocks noGrp="1"/>
          </p:cNvSpPr>
          <p:nvPr>
            <p:ph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98" name="PlaceHolder 7"/>
          <p:cNvSpPr>
            <a:spLocks noGrp="1"/>
          </p:cNvSpPr>
          <p:nvPr>
            <p:ph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995BBA7-93A2-4A34-BD13-E2871DD612D1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E5FEE02-4CD3-4C99-A61F-2F7307A38907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9FB25B9-0C0E-4AEC-94F3-DD4E9166119C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PlaceHolder 1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6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961C4B3-4847-47DA-80B5-34154077271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5.xml"/><Relationship Id="rId13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39.xml"/><Relationship Id="rId15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4.xml"/><Relationship Id="rId8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46.xml"/><Relationship Id="rId10" Type="http://schemas.openxmlformats.org/officeDocument/2006/relationships/slideLayout" Target="../slideLayouts/slideLayout247.xml"/><Relationship Id="rId11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68.xml"/><Relationship Id="rId8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3.xml"/><Relationship Id="rId13" Type="http://schemas.openxmlformats.org/officeDocument/2006/relationships/slideLayout" Target="../slideLayouts/slideLayout274.xml"/><Relationship Id="rId14" Type="http://schemas.openxmlformats.org/officeDocument/2006/relationships/slideLayout" Target="../slideLayouts/slideLayout275.xml"/><Relationship Id="rId15" Type="http://schemas.openxmlformats.org/officeDocument/2006/relationships/slideLayout" Target="../slideLayouts/slideLayout27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6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8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9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1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2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4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5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7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8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9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0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1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2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3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7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1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3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4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5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6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59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60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98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9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00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1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02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103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04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05" name="Linie" hidden="1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106" name="LOGO Fraunhofer" descr=""/>
          <p:cNvPicPr/>
          <p:nvPr/>
        </p:nvPicPr>
        <p:blipFill>
          <a:blip r:embed="rId4"/>
          <a:stretch/>
        </p:blipFill>
        <p:spPr>
          <a:xfrm>
            <a:off x="8669880" y="2529000"/>
            <a:ext cx="2646000" cy="719280"/>
          </a:xfrm>
          <a:prstGeom prst="rect">
            <a:avLst/>
          </a:prstGeom>
          <a:ln w="0">
            <a:noFill/>
          </a:ln>
        </p:spPr>
      </p:pic>
      <p:pic>
        <p:nvPicPr>
          <p:cNvPr id="107" name="LOGO Heinz Nixdorf Institut - farbig" descr="Ein Bild, das Teller, Zeichnung, Schild enthält.&#10;&#10;Automatisch generierte Beschreibung"/>
          <p:cNvPicPr/>
          <p:nvPr/>
        </p:nvPicPr>
        <p:blipFill>
          <a:blip r:embed="rId5"/>
          <a:stretch/>
        </p:blipFill>
        <p:spPr>
          <a:xfrm>
            <a:off x="8669880" y="3915000"/>
            <a:ext cx="2646000" cy="413640"/>
          </a:xfrm>
          <a:prstGeom prst="rect">
            <a:avLst/>
          </a:prstGeom>
          <a:ln w="0">
            <a:noFill/>
          </a:ln>
        </p:spPr>
      </p:pic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title"/>
          </p:nvPr>
        </p:nvSpPr>
        <p:spPr>
          <a:xfrm>
            <a:off x="875520" y="1396800"/>
            <a:ext cx="6710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0000"/>
              </a:lnSpc>
              <a:buNone/>
            </a:pPr>
            <a:r>
              <a:rPr b="1" lang="de-DE" sz="4000" spc="-1" strike="noStrike" cap="all">
                <a:solidFill>
                  <a:srgbClr val="ffffff"/>
                </a:solidFill>
                <a:latin typeface="Arial"/>
              </a:rPr>
              <a:t>Titel durch Klicken hinzufügen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75880" y="3195000"/>
            <a:ext cx="671004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Arial"/>
              </a:rPr>
              <a:t>Untertitel durch Klicken hinzufügen</a:t>
            </a:r>
            <a:endParaRPr b="0" lang="de-DE" sz="24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875880" y="4095000"/>
            <a:ext cx="6710040" cy="7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Arial"/>
              </a:rPr>
              <a:t>Text durch Klicken hinzufügen</a:t>
            </a:r>
            <a:endParaRPr b="0" lang="de-DE" sz="2400" spc="-1" strike="noStrike">
              <a:solidFill>
                <a:srgbClr val="404040"/>
              </a:solidFill>
              <a:latin typeface="Arial"/>
            </a:endParaRPr>
          </a:p>
        </p:txBody>
      </p:sp>
      <p:grpSp>
        <p:nvGrpSpPr>
          <p:cNvPr id="113" name="HINWEIS"/>
          <p:cNvGrpSpPr/>
          <p:nvPr/>
        </p:nvGrpSpPr>
        <p:grpSpPr>
          <a:xfrm>
            <a:off x="12193560" y="0"/>
            <a:ext cx="2834280" cy="1082520"/>
            <a:chOff x="12193560" y="0"/>
            <a:chExt cx="2834280" cy="1082520"/>
          </a:xfrm>
        </p:grpSpPr>
        <p:sp>
          <p:nvSpPr>
            <p:cNvPr id="114" name="Form"/>
            <p:cNvSpPr/>
            <p:nvPr/>
          </p:nvSpPr>
          <p:spPr>
            <a:xfrm>
              <a:off x="12193560" y="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rIns="36000" tIns="0" bIns="0" anchor="ctr">
              <a:noAutofit/>
            </a:bodyPr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b="1" lang="de-DE" sz="1200" spc="-1" strike="noStrike">
                  <a:solidFill>
                    <a:srgbClr val="ffffff"/>
                  </a:solidFill>
                  <a:latin typeface="Arial"/>
                </a:rPr>
                <a:t>Verlauf über Bild ist</a:t>
              </a:r>
              <a:br>
                <a:rPr sz="1200"/>
              </a:br>
              <a:r>
                <a:rPr b="1" lang="de-DE" sz="1200" spc="-1" strike="noStrike">
                  <a:solidFill>
                    <a:srgbClr val="ffffff"/>
                  </a:solidFill>
                  <a:latin typeface="Arial"/>
                </a:rPr>
                <a:t>ein-/ausblendbar</a:t>
              </a:r>
              <a:endParaRPr b="0" lang="de-DE" sz="1200" spc="-1" strike="noStrike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Fläche mit Farbverlauf anklicken </a:t>
              </a:r>
              <a:br>
                <a:rPr sz="800"/>
              </a:b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über Menü „Start“ </a:t>
              </a: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Ebene „Layer“ Symbol „Auge“ deaktivieren</a:t>
              </a:r>
              <a:br>
                <a:rPr sz="800"/>
              </a:b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Ebene "Bild" wählen um Motiv zu ändern </a:t>
              </a:r>
              <a:endParaRPr b="0" lang="de-DE" sz="800" spc="-1" strike="noStrike">
                <a:latin typeface="Arial"/>
              </a:endParaRPr>
            </a:p>
          </p:txBody>
        </p:sp>
        <p:sp>
          <p:nvSpPr>
            <p:cNvPr id="115" name="Form"/>
            <p:cNvSpPr/>
            <p:nvPr/>
          </p:nvSpPr>
          <p:spPr>
            <a:xfrm>
              <a:off x="12193560" y="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rIns="36000" tIns="36000" bIns="36000" anchor="t">
              <a:noAutofit/>
            </a:bodyPr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b="0" lang="de-DE" sz="7200" spc="-1" strike="noStrike">
                  <a:solidFill>
                    <a:srgbClr val="ffffff"/>
                  </a:solidFill>
                  <a:latin typeface="Arial"/>
                </a:rPr>
                <a:t>!</a:t>
              </a:r>
              <a:endParaRPr b="0" lang="de-DE" sz="7200" spc="-1" strike="noStrike">
                <a:latin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35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35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35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35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35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35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36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36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36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36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36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36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36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6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37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37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37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40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40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44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4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44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5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45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1452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453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45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</a:t>
            </a: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 type="body"/>
          </p:nvPr>
        </p:nvSpPr>
        <p:spPr>
          <a:xfrm>
            <a:off x="0" y="38592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rIns="540000" tIns="36000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58" name="PlaceHolder 4"/>
          <p:cNvSpPr>
            <a:spLocks noGrp="1"/>
          </p:cNvSpPr>
          <p:nvPr>
            <p:ph type="body"/>
          </p:nvPr>
        </p:nvSpPr>
        <p:spPr>
          <a:xfrm>
            <a:off x="4065480" y="38592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rIns="540000" tIns="36000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59" name="PlaceHolder 5"/>
          <p:cNvSpPr>
            <a:spLocks noGrp="1"/>
          </p:cNvSpPr>
          <p:nvPr>
            <p:ph type="body"/>
          </p:nvPr>
        </p:nvSpPr>
        <p:spPr>
          <a:xfrm>
            <a:off x="8119440" y="3861000"/>
            <a:ext cx="4060440" cy="2350440"/>
          </a:xfrm>
          <a:prstGeom prst="rect">
            <a:avLst/>
          </a:prstGeom>
          <a:noFill/>
          <a:ln w="0">
            <a:noFill/>
          </a:ln>
        </p:spPr>
        <p:txBody>
          <a:bodyPr lIns="540000" rIns="540000" tIns="36000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0" name="PlaceHolder 6"/>
          <p:cNvSpPr>
            <a:spLocks noGrp="1"/>
          </p:cNvSpPr>
          <p:nvPr>
            <p:ph type="body"/>
          </p:nvPr>
        </p:nvSpPr>
        <p:spPr>
          <a:xfrm>
            <a:off x="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marL="270000" indent="-2700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1" name="PlaceHolder 7"/>
          <p:cNvSpPr>
            <a:spLocks noGrp="1"/>
          </p:cNvSpPr>
          <p:nvPr>
            <p:ph type="body"/>
          </p:nvPr>
        </p:nvSpPr>
        <p:spPr>
          <a:xfrm>
            <a:off x="406368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marL="270000" indent="-2700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2" name="PlaceHolder 8"/>
          <p:cNvSpPr>
            <a:spLocks noGrp="1"/>
          </p:cNvSpPr>
          <p:nvPr>
            <p:ph type="body"/>
          </p:nvPr>
        </p:nvSpPr>
        <p:spPr>
          <a:xfrm>
            <a:off x="8127720" y="1512000"/>
            <a:ext cx="4064040" cy="2348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marL="270000" indent="-2700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3" name="PlaceHolder 9"/>
          <p:cNvSpPr>
            <a:spLocks noGrp="1"/>
          </p:cNvSpPr>
          <p:nvPr>
            <p:ph type="body"/>
          </p:nvPr>
        </p:nvSpPr>
        <p:spPr>
          <a:xfrm>
            <a:off x="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4" name="PlaceHolder 10"/>
          <p:cNvSpPr>
            <a:spLocks noGrp="1"/>
          </p:cNvSpPr>
          <p:nvPr>
            <p:ph type="body"/>
          </p:nvPr>
        </p:nvSpPr>
        <p:spPr>
          <a:xfrm>
            <a:off x="406368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5" name="PlaceHolder 11"/>
          <p:cNvSpPr>
            <a:spLocks noGrp="1"/>
          </p:cNvSpPr>
          <p:nvPr>
            <p:ph type="body"/>
          </p:nvPr>
        </p:nvSpPr>
        <p:spPr>
          <a:xfrm>
            <a:off x="8127720" y="1512000"/>
            <a:ext cx="406512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466" name="PlaceHolder 12"/>
          <p:cNvSpPr>
            <a:spLocks noGrp="1"/>
          </p:cNvSpPr>
          <p:nvPr>
            <p:ph type="ftr" idx="1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1467" name="PlaceHolder 13"/>
          <p:cNvSpPr>
            <a:spLocks noGrp="1"/>
          </p:cNvSpPr>
          <p:nvPr>
            <p:ph type="sldNum" idx="1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AE1DD2-6C8C-41FC-A0BF-BEEF2C8AD6BB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5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5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5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5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5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5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5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5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5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5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5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5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5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5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5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5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5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5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5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6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6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6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1607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608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6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610" name="PlaceHolder 1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1" name="PlaceHolder 2"/>
          <p:cNvSpPr>
            <a:spLocks noGrp="1"/>
          </p:cNvSpPr>
          <p:nvPr>
            <p:ph type="title"/>
          </p:nvPr>
        </p:nvSpPr>
        <p:spPr>
          <a:xfrm>
            <a:off x="54000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</a:t>
            </a: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2" name="PlaceHolder 3"/>
          <p:cNvSpPr>
            <a:spLocks noGrp="1"/>
          </p:cNvSpPr>
          <p:nvPr>
            <p:ph type="body"/>
          </p:nvPr>
        </p:nvSpPr>
        <p:spPr>
          <a:xfrm>
            <a:off x="0" y="1512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marL="270000" indent="-2700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3" name="PlaceHolder 4"/>
          <p:cNvSpPr>
            <a:spLocks noGrp="1"/>
          </p:cNvSpPr>
          <p:nvPr>
            <p:ph type="body"/>
          </p:nvPr>
        </p:nvSpPr>
        <p:spPr>
          <a:xfrm>
            <a:off x="6094800" y="1512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marL="270000" indent="-2700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4" name="PlaceHolder 5"/>
          <p:cNvSpPr>
            <a:spLocks noGrp="1"/>
          </p:cNvSpPr>
          <p:nvPr>
            <p:ph type="body"/>
          </p:nvPr>
        </p:nvSpPr>
        <p:spPr>
          <a:xfrm>
            <a:off x="3048120" y="3861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marL="270000" indent="-2700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5" name="PlaceHolder 6"/>
          <p:cNvSpPr>
            <a:spLocks noGrp="1"/>
          </p:cNvSpPr>
          <p:nvPr>
            <p:ph type="body"/>
          </p:nvPr>
        </p:nvSpPr>
        <p:spPr>
          <a:xfrm>
            <a:off x="9144000" y="3861000"/>
            <a:ext cx="3048840" cy="23504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marL="270000" indent="-2700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6" name="PlaceHolder 7"/>
          <p:cNvSpPr>
            <a:spLocks noGrp="1"/>
          </p:cNvSpPr>
          <p:nvPr>
            <p:ph type="body"/>
          </p:nvPr>
        </p:nvSpPr>
        <p:spPr>
          <a:xfrm>
            <a:off x="0" y="1512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7" name="PlaceHolder 8"/>
          <p:cNvSpPr>
            <a:spLocks noGrp="1"/>
          </p:cNvSpPr>
          <p:nvPr>
            <p:ph type="body"/>
          </p:nvPr>
        </p:nvSpPr>
        <p:spPr>
          <a:xfrm>
            <a:off x="3048120" y="3861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8" name="PlaceHolder 9"/>
          <p:cNvSpPr>
            <a:spLocks noGrp="1"/>
          </p:cNvSpPr>
          <p:nvPr>
            <p:ph type="body"/>
          </p:nvPr>
        </p:nvSpPr>
        <p:spPr>
          <a:xfrm>
            <a:off x="6095880" y="1512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19" name="PlaceHolder 10"/>
          <p:cNvSpPr>
            <a:spLocks noGrp="1"/>
          </p:cNvSpPr>
          <p:nvPr>
            <p:ph type="body"/>
          </p:nvPr>
        </p:nvSpPr>
        <p:spPr>
          <a:xfrm>
            <a:off x="9144000" y="3861000"/>
            <a:ext cx="3047760" cy="2348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20" name="PlaceHolder 11"/>
          <p:cNvSpPr>
            <a:spLocks noGrp="1"/>
          </p:cNvSpPr>
          <p:nvPr>
            <p:ph type="body"/>
          </p:nvPr>
        </p:nvSpPr>
        <p:spPr>
          <a:xfrm>
            <a:off x="3046680" y="15120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rIns="360000" tIns="360000" bIns="36000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21" name="PlaceHolder 12"/>
          <p:cNvSpPr>
            <a:spLocks noGrp="1"/>
          </p:cNvSpPr>
          <p:nvPr>
            <p:ph type="body"/>
          </p:nvPr>
        </p:nvSpPr>
        <p:spPr>
          <a:xfrm>
            <a:off x="9142920" y="15120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rIns="360000" tIns="360000" bIns="36000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22" name="PlaceHolder 13"/>
          <p:cNvSpPr>
            <a:spLocks noGrp="1"/>
          </p:cNvSpPr>
          <p:nvPr>
            <p:ph type="body"/>
          </p:nvPr>
        </p:nvSpPr>
        <p:spPr>
          <a:xfrm>
            <a:off x="0" y="38592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rIns="360000" tIns="360000" bIns="36000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23" name="PlaceHolder 14"/>
          <p:cNvSpPr>
            <a:spLocks noGrp="1"/>
          </p:cNvSpPr>
          <p:nvPr>
            <p:ph type="body"/>
          </p:nvPr>
        </p:nvSpPr>
        <p:spPr>
          <a:xfrm>
            <a:off x="6094800" y="3859200"/>
            <a:ext cx="3048840" cy="2350440"/>
          </a:xfrm>
          <a:prstGeom prst="rect">
            <a:avLst/>
          </a:prstGeom>
          <a:noFill/>
          <a:ln w="0">
            <a:noFill/>
          </a:ln>
        </p:spPr>
        <p:txBody>
          <a:bodyPr lIns="360000" rIns="360000" tIns="360000" bIns="36000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24" name="PlaceHolder 15"/>
          <p:cNvSpPr>
            <a:spLocks noGrp="1"/>
          </p:cNvSpPr>
          <p:nvPr>
            <p:ph type="ftr" idx="1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1625" name="PlaceHolder 16"/>
          <p:cNvSpPr>
            <a:spLocks noGrp="1"/>
          </p:cNvSpPr>
          <p:nvPr>
            <p:ph type="sldNum" idx="1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4365B9-FF57-40C5-BB5B-5B10771FDCE9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66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66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66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66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67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67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67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67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67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67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67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68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68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68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68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68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68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72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72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76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6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76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6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76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1765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766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76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76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0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1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2" name="PlaceHolder 5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de-DE" sz="4400" spc="-1" strike="noStrike">
                <a:solidFill>
                  <a:srgbClr val="ffffff"/>
                </a:solidFill>
                <a:latin typeface="Arial"/>
              </a:rPr>
              <a:t>Titel durch Klicken hinzufügen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3" name="PlaceHolder 6"/>
          <p:cNvSpPr>
            <a:spLocks noGrp="1"/>
          </p:cNvSpPr>
          <p:nvPr>
            <p:ph type="ftr" idx="1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ffffff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1774" name="PlaceHolder 7"/>
          <p:cNvSpPr>
            <a:spLocks noGrp="1"/>
          </p:cNvSpPr>
          <p:nvPr>
            <p:ph type="body"/>
          </p:nvPr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775" name="PlaceHolder 8"/>
          <p:cNvSpPr>
            <a:spLocks noGrp="1"/>
          </p:cNvSpPr>
          <p:nvPr>
            <p:ph type="sldNum" idx="2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5BD142-B1A9-4AD7-95C2-CE5C96C5E47D}" type="slidenum">
              <a:rPr b="0" lang="de-DE" sz="1600" spc="-1" strike="noStrike">
                <a:solidFill>
                  <a:srgbClr val="ffffff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9c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81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81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81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81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82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82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82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82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82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82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82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83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83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83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83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83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83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7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87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87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91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91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91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1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91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1915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916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91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918" name="PlaceHolder 1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19" name="PlaceHolder 2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0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1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2" name="PlaceHolder 5"/>
          <p:cNvSpPr>
            <a:spLocks noGrp="1"/>
          </p:cNvSpPr>
          <p:nvPr>
            <p:ph type="title"/>
          </p:nvPr>
        </p:nvSpPr>
        <p:spPr>
          <a:xfrm>
            <a:off x="540000" y="2855880"/>
            <a:ext cx="298404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000" spc="-1" strike="noStrike" cap="all">
                <a:solidFill>
                  <a:srgbClr val="ffffff"/>
                </a:solidFill>
                <a:latin typeface="Arial"/>
              </a:rPr>
              <a:t>Text durch Klicken hinzufügen 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3" name="PlaceHolder 6"/>
          <p:cNvSpPr>
            <a:spLocks noGrp="1"/>
          </p:cNvSpPr>
          <p:nvPr>
            <p:ph type="body"/>
          </p:nvPr>
        </p:nvSpPr>
        <p:spPr>
          <a:xfrm>
            <a:off x="540360" y="3513960"/>
            <a:ext cx="2984040" cy="26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ffff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924" name="PlaceHolder 7"/>
          <p:cNvSpPr>
            <a:spLocks noGrp="1"/>
          </p:cNvSpPr>
          <p:nvPr>
            <p:ph type="ftr" idx="2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ffffff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1925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926" name="PlaceHolder 8"/>
          <p:cNvSpPr>
            <a:spLocks noGrp="1"/>
          </p:cNvSpPr>
          <p:nvPr>
            <p:ph type="sldNum" idx="2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BA2CC7-8FA9-48E2-A2BA-2CFEF661108A}" type="slidenum">
              <a:rPr b="0" lang="de-DE" sz="1600" spc="-1" strike="noStrike">
                <a:solidFill>
                  <a:srgbClr val="ffffff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3a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3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964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965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6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967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8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969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0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971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972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3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974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975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6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977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978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9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980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981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982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983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984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985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986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87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8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9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0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1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2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3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4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5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6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7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8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9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0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1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2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3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4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5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6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7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8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9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0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1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2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3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4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5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6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7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8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9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0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1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22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023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4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5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6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7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8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9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0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1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2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3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4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5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6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7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8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9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0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1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2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3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4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5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6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7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8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9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0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1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2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3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4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5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6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7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8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9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0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061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062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063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4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065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066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067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068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069" name="PlaceHolder 1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0" name="PlaceHolder 2"/>
          <p:cNvSpPr>
            <a:spLocks noGrp="1"/>
          </p:cNvSpPr>
          <p:nvPr>
            <p:ph type="body"/>
          </p:nvPr>
        </p:nvSpPr>
        <p:spPr>
          <a:xfrm>
            <a:off x="406332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1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2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3" name="PlaceHolder 5"/>
          <p:cNvSpPr>
            <a:spLocks noGrp="1"/>
          </p:cNvSpPr>
          <p:nvPr>
            <p:ph type="title"/>
          </p:nvPr>
        </p:nvSpPr>
        <p:spPr>
          <a:xfrm>
            <a:off x="540000" y="2855880"/>
            <a:ext cx="2984040" cy="5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000" spc="-1" strike="noStrike" cap="all">
                <a:solidFill>
                  <a:srgbClr val="ffffff"/>
                </a:solidFill>
                <a:latin typeface="Arial"/>
              </a:rPr>
              <a:t>Text durch Klicken hinzufügen 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4" name="PlaceHolder 6"/>
          <p:cNvSpPr>
            <a:spLocks noGrp="1"/>
          </p:cNvSpPr>
          <p:nvPr>
            <p:ph type="body"/>
          </p:nvPr>
        </p:nvSpPr>
        <p:spPr>
          <a:xfrm>
            <a:off x="540360" y="3513960"/>
            <a:ext cx="2984040" cy="26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ffff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075" name="PlaceHolder 7"/>
          <p:cNvSpPr>
            <a:spLocks noGrp="1"/>
          </p:cNvSpPr>
          <p:nvPr>
            <p:ph type="ftr" idx="2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ffffff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2076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077" name="PlaceHolder 8"/>
          <p:cNvSpPr>
            <a:spLocks noGrp="1"/>
          </p:cNvSpPr>
          <p:nvPr>
            <p:ph type="sldNum" idx="2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C6C129-C6E9-4B3B-B3E0-385A440E0001}" type="slidenum">
              <a:rPr b="0" lang="de-DE" sz="1600" spc="-1" strike="noStrike">
                <a:solidFill>
                  <a:srgbClr val="ffffff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11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11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11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12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12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12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12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12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12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12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13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13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13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13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13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13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13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7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17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21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21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21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1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21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217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218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21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22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094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2" name="PlaceHolder 3"/>
          <p:cNvSpPr>
            <a:spLocks noGrp="1"/>
          </p:cNvSpPr>
          <p:nvPr>
            <p:ph type="body"/>
          </p:nvPr>
        </p:nvSpPr>
        <p:spPr>
          <a:xfrm>
            <a:off x="1427400" y="1428480"/>
            <a:ext cx="3239640" cy="3999240"/>
          </a:xfrm>
          <a:prstGeom prst="rect">
            <a:avLst/>
          </a:prstGeom>
          <a:solidFill>
            <a:srgbClr val="ffffff"/>
          </a:solidFill>
          <a:ln w="38160">
            <a:solidFill>
              <a:srgbClr val="fdc300"/>
            </a:solidFill>
            <a:miter/>
          </a:ln>
        </p:spPr>
        <p:txBody>
          <a:bodyPr lIns="360000" rIns="360000" tIns="360000" bIns="360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3" name="PlaceHolder 4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4" name="PlaceHolder 5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5" name="PlaceHolder 6"/>
          <p:cNvSpPr>
            <a:spLocks noGrp="1"/>
          </p:cNvSpPr>
          <p:nvPr>
            <p:ph type="ftr" idx="2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ffffff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2226" name="PlaceHolder 7"/>
          <p:cNvSpPr>
            <a:spLocks noGrp="1"/>
          </p:cNvSpPr>
          <p:nvPr>
            <p:ph type="body"/>
          </p:nvPr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227" name="PlaceHolder 8"/>
          <p:cNvSpPr>
            <a:spLocks noGrp="1"/>
          </p:cNvSpPr>
          <p:nvPr>
            <p:ph type="sldNum" idx="2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3CCCFC-57E3-4003-9442-D340002EC057}" type="slidenum">
              <a:rPr b="0" lang="de-DE" sz="1600" spc="-1" strike="noStrike">
                <a:solidFill>
                  <a:srgbClr val="ffffff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  <p:sp>
        <p:nvSpPr>
          <p:cNvPr id="2228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5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266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267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8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269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0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271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2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273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274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5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276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277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78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279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280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1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282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283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284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285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286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287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288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9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0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1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2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3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4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5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6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7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8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9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0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1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2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3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4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5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6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7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8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9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0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1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2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3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4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5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6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7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8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9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0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1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2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3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24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325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6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7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8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9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0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1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2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3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4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5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6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7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8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9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0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1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2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3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4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5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6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7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8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9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0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1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2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3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4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5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6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7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8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9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0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1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2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363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364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365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66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367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368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369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370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371" name="PlaceHolder 1"/>
          <p:cNvSpPr>
            <a:spLocks noGrp="1"/>
          </p:cNvSpPr>
          <p:nvPr>
            <p:ph type="body"/>
          </p:nvPr>
        </p:nvSpPr>
        <p:spPr>
          <a:xfrm>
            <a:off x="6097320" y="0"/>
            <a:ext cx="60944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2" name="PlaceHolder 2"/>
          <p:cNvSpPr>
            <a:spLocks noGrp="1"/>
          </p:cNvSpPr>
          <p:nvPr>
            <p:ph type="body"/>
          </p:nvPr>
        </p:nvSpPr>
        <p:spPr>
          <a:xfrm>
            <a:off x="6097320" y="0"/>
            <a:ext cx="6094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3" name="PlaceHolder 3"/>
          <p:cNvSpPr>
            <a:spLocks noGrp="1"/>
          </p:cNvSpPr>
          <p:nvPr>
            <p:ph type="body"/>
          </p:nvPr>
        </p:nvSpPr>
        <p:spPr>
          <a:xfrm>
            <a:off x="1427400" y="1428480"/>
            <a:ext cx="3239640" cy="3999240"/>
          </a:xfrm>
          <a:prstGeom prst="rect">
            <a:avLst/>
          </a:prstGeom>
          <a:solidFill>
            <a:srgbClr val="ffffff"/>
          </a:solidFill>
          <a:ln w="38160">
            <a:solidFill>
              <a:srgbClr val="003a80"/>
            </a:solidFill>
            <a:miter/>
          </a:ln>
        </p:spPr>
        <p:txBody>
          <a:bodyPr lIns="360000" rIns="360000" tIns="360000" bIns="360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4" name="PlaceHolder 4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5" name="PlaceHolder 5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376" name="PlaceHolder 6"/>
          <p:cNvSpPr>
            <a:spLocks noGrp="1"/>
          </p:cNvSpPr>
          <p:nvPr>
            <p:ph type="ftr" idx="2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2377" name="PlaceHolder 7"/>
          <p:cNvSpPr>
            <a:spLocks noGrp="1"/>
          </p:cNvSpPr>
          <p:nvPr>
            <p:ph type="sldNum" idx="2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43B57E-B369-407A-808F-44E15219A6DA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41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41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41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42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42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42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42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42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2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42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42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3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43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43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43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43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43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43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43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3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4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5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6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7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7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47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51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51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51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1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51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517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18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51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52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2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524" name="PlaceHolder 5"/>
          <p:cNvSpPr>
            <a:spLocks noGrp="1"/>
          </p:cNvSpPr>
          <p:nvPr>
            <p:ph type="ftr" idx="2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2525" name="PlaceHolder 6"/>
          <p:cNvSpPr>
            <a:spLocks noGrp="1"/>
          </p:cNvSpPr>
          <p:nvPr>
            <p:ph type="sldNum" idx="3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8C7D53-7487-4925-A6B1-010217FAD498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56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56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56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56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57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57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57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57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57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57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57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58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58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58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58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58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58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8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9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2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2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62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66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66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66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6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66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665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666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66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668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9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70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71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72" name="PlaceHolder 5"/>
          <p:cNvSpPr>
            <a:spLocks noGrp="1"/>
          </p:cNvSpPr>
          <p:nvPr>
            <p:ph type="ftr" idx="3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2673" name="PlaceHolder 6"/>
          <p:cNvSpPr>
            <a:spLocks noGrp="1"/>
          </p:cNvSpPr>
          <p:nvPr>
            <p:ph type="sldNum" idx="3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55B759-503B-4AF6-AB2F-245417D9EF03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0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711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712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3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714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5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716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17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718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719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0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721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722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3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724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725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6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727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728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729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730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731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732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733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4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5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6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7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8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39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0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1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2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3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4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5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6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7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8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49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0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1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2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3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4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5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6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7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8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59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0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1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2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3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4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5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6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7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68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69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770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1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2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3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4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5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6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7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8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9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0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1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2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3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4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5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6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7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8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9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0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1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2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3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4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5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6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7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8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9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0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1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2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3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4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5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6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7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808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809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810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11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812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813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814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815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816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7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18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19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820" name="PlaceHolder 5"/>
          <p:cNvSpPr>
            <a:spLocks noGrp="1"/>
          </p:cNvSpPr>
          <p:nvPr>
            <p:ph type="ftr" idx="3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2821" name="PlaceHolder 6"/>
          <p:cNvSpPr>
            <a:spLocks noGrp="1"/>
          </p:cNvSpPr>
          <p:nvPr>
            <p:ph type="sldNum" idx="3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30DEBC-EA7B-4FB5-AECD-94D9C25528AA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5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5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5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5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6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6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6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6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6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6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6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7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7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7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7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7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7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1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5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5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5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5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55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6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57" name="Linie" hidden="1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258" name="LOGO Fraunhofer" descr=""/>
          <p:cNvPicPr/>
          <p:nvPr/>
        </p:nvPicPr>
        <p:blipFill>
          <a:blip r:embed="rId4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59" name="LOGO Heinz Nixdorf Institut - farbig" descr="Ein Bild, das Teller, Zeichnung, Schild enthält.&#10;&#10;Automatisch generierte Beschreibung"/>
          <p:cNvPicPr/>
          <p:nvPr/>
        </p:nvPicPr>
        <p:blipFill>
          <a:blip r:embed="rId5"/>
          <a:stretch/>
        </p:blipFill>
        <p:spPr>
          <a:xfrm>
            <a:off x="8371080" y="641736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209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title"/>
          </p:nvPr>
        </p:nvSpPr>
        <p:spPr>
          <a:xfrm>
            <a:off x="875520" y="13968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4000" spc="-1" strike="noStrike" cap="all">
                <a:solidFill>
                  <a:srgbClr val="ffffff"/>
                </a:solidFill>
                <a:latin typeface="Arial"/>
              </a:rPr>
              <a:t>Titel durch Klicken hinzufügen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75880" y="3195000"/>
            <a:ext cx="1044000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Arial"/>
              </a:rPr>
              <a:t>Untertitel durch Klicken hinzufügen</a:t>
            </a:r>
            <a:endParaRPr b="0" lang="de-DE" sz="24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875880" y="4095000"/>
            <a:ext cx="10440000" cy="7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Arial"/>
              </a:rPr>
              <a:t>Text durch Klicken hinzufügen</a:t>
            </a:r>
            <a:endParaRPr b="0" lang="de-DE" sz="2400" spc="-1" strike="noStrike">
              <a:solidFill>
                <a:srgbClr val="404040"/>
              </a:solidFill>
              <a:latin typeface="Arial"/>
            </a:endParaRPr>
          </a:p>
        </p:txBody>
      </p:sp>
      <p:grpSp>
        <p:nvGrpSpPr>
          <p:cNvPr id="265" name="HINWEIS"/>
          <p:cNvGrpSpPr/>
          <p:nvPr/>
        </p:nvGrpSpPr>
        <p:grpSpPr>
          <a:xfrm>
            <a:off x="12193560" y="0"/>
            <a:ext cx="2834280" cy="1082520"/>
            <a:chOff x="12193560" y="0"/>
            <a:chExt cx="2834280" cy="1082520"/>
          </a:xfrm>
        </p:grpSpPr>
        <p:sp>
          <p:nvSpPr>
            <p:cNvPr id="266" name="Form"/>
            <p:cNvSpPr/>
            <p:nvPr/>
          </p:nvSpPr>
          <p:spPr>
            <a:xfrm>
              <a:off x="12193560" y="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rIns="36000" tIns="0" bIns="0" anchor="ctr">
              <a:noAutofit/>
            </a:bodyPr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b="1" lang="de-DE" sz="1200" spc="-1" strike="noStrike">
                  <a:solidFill>
                    <a:srgbClr val="ffffff"/>
                  </a:solidFill>
                  <a:latin typeface="Arial"/>
                </a:rPr>
                <a:t>Verlauf über Bild ist</a:t>
              </a:r>
              <a:br>
                <a:rPr sz="1200"/>
              </a:br>
              <a:r>
                <a:rPr b="1" lang="de-DE" sz="1200" spc="-1" strike="noStrike">
                  <a:solidFill>
                    <a:srgbClr val="ffffff"/>
                  </a:solidFill>
                  <a:latin typeface="Arial"/>
                </a:rPr>
                <a:t>ein-/ausblendbar</a:t>
              </a:r>
              <a:endParaRPr b="0" lang="de-DE" sz="1200" spc="-1" strike="noStrike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Fläche mit Farbverlauf anklicken </a:t>
              </a:r>
              <a:br>
                <a:rPr sz="800"/>
              </a:b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über Menü „Start“ </a:t>
              </a: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Ebene „Layer“ Symbol „Auge“ deaktivieren</a:t>
              </a:r>
              <a:br>
                <a:rPr sz="800"/>
              </a:b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Ebene "Bild" wählen um Motiv zu ändern </a:t>
              </a:r>
              <a:endParaRPr b="0" lang="de-DE" sz="800" spc="-1" strike="noStrike">
                <a:latin typeface="Arial"/>
              </a:endParaRPr>
            </a:p>
          </p:txBody>
        </p:sp>
        <p:sp>
          <p:nvSpPr>
            <p:cNvPr id="267" name="Form"/>
            <p:cNvSpPr/>
            <p:nvPr/>
          </p:nvSpPr>
          <p:spPr>
            <a:xfrm>
              <a:off x="12193560" y="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rIns="36000" tIns="36000" bIns="36000" anchor="t">
              <a:noAutofit/>
            </a:bodyPr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b="0" lang="de-DE" sz="7200" spc="-1" strike="noStrike">
                  <a:solidFill>
                    <a:srgbClr val="ffffff"/>
                  </a:solidFill>
                  <a:latin typeface="Arial"/>
                </a:rPr>
                <a:t>!</a:t>
              </a:r>
              <a:endParaRPr b="0" lang="de-DE" sz="7200" spc="-1" strike="noStrike">
                <a:latin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8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2859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2860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1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862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3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864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5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866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2867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8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869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2870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1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872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2873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74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2875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2876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2877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878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2879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2880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881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2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3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4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5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6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7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8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89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0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1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2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3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4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5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6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7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8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99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0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1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2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3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4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5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6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7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8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09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0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1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2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3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4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5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16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917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2918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9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0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1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2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3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4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5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6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7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8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9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0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1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2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3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4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5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6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7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8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9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0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1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2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3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4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5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6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7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8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9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0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1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2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3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4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5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956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957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2958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59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2960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961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2962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2963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964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5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66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67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2968" name="PlaceHolder 5"/>
          <p:cNvSpPr>
            <a:spLocks noGrp="1"/>
          </p:cNvSpPr>
          <p:nvPr>
            <p:ph type="ftr" idx="3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2969" name="PlaceHolder 6"/>
          <p:cNvSpPr>
            <a:spLocks noGrp="1"/>
          </p:cNvSpPr>
          <p:nvPr>
            <p:ph type="sldNum" idx="3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E6B6BE-3493-401B-BC4D-E214146382F6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6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007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008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09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010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11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012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13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014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015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16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017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018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19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020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021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22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023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024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025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026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027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028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3029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0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31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32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33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34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35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36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37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38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39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40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41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42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43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44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45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46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47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48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49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50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51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52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53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54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55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56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57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58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59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60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61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62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63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64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065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066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7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8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9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0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1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2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3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4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5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6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7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8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9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0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1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2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3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4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5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6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7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8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9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0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1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2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3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4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5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6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7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8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9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0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1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2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3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3104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105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3106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07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3108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3109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3110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3111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112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3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14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15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116" name="PlaceHolder 5"/>
          <p:cNvSpPr>
            <a:spLocks noGrp="1"/>
          </p:cNvSpPr>
          <p:nvPr>
            <p:ph type="ftr" idx="3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3117" name="PlaceHolder 6"/>
          <p:cNvSpPr>
            <a:spLocks noGrp="1"/>
          </p:cNvSpPr>
          <p:nvPr>
            <p:ph type="sldNum" idx="3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71EF53-B9EE-489A-98B6-E459913F7347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15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15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5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15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5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16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16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16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16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16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6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16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16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17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17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17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17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17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17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317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1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21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21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325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25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325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5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325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3257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3258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325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26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6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63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264" name="PlaceHolder 5"/>
          <p:cNvSpPr>
            <a:spLocks noGrp="1"/>
          </p:cNvSpPr>
          <p:nvPr>
            <p:ph type="ftr" idx="3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3265" name="PlaceHolder 6"/>
          <p:cNvSpPr>
            <a:spLocks noGrp="1"/>
          </p:cNvSpPr>
          <p:nvPr>
            <p:ph type="sldNum" idx="4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30A5AD-F623-4C7E-9C2D-501BDB623DC2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2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303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304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5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306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7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308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9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310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311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2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313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314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5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316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317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8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319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320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321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322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323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324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3325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6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7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8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9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0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1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2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3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4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5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6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7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8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9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0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1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2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3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4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5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6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7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8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9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0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1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2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3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4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5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6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7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8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9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60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361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362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3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4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5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6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7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8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9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0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1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2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3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4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5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6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7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8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9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0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1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2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3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4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5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6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7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8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9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0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1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2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3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4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5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6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7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8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9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3400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401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3402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03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3404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3405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3406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3407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408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9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10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11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12" name="PlaceHolder 5"/>
          <p:cNvSpPr>
            <a:spLocks noGrp="1"/>
          </p:cNvSpPr>
          <p:nvPr>
            <p:ph type="ftr" idx="4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3413" name="PlaceHolder 6"/>
          <p:cNvSpPr>
            <a:spLocks noGrp="1"/>
          </p:cNvSpPr>
          <p:nvPr>
            <p:ph type="sldNum" idx="4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CFBD53-00BB-490C-A113-CC00C87347F7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3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3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3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3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3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3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3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3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3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3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3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4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4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4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07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408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4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title"/>
          </p:nvPr>
        </p:nvSpPr>
        <p:spPr>
          <a:xfrm>
            <a:off x="1327680" y="1512000"/>
            <a:ext cx="62600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4000" spc="-1" strike="noStrike" cap="all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 type="body"/>
          </p:nvPr>
        </p:nvSpPr>
        <p:spPr>
          <a:xfrm>
            <a:off x="1327680" y="2889360"/>
            <a:ext cx="6260040" cy="245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b="0" lang="de-DE" sz="2000" spc="-1" strike="noStrike">
                <a:solidFill>
                  <a:srgbClr val="404040"/>
                </a:solidFill>
                <a:latin typeface="Arial"/>
              </a:rPr>
              <a:t>Text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16" name="PlaceHolder 7"/>
          <p:cNvSpPr>
            <a:spLocks noGrp="1"/>
          </p:cNvSpPr>
          <p:nvPr>
            <p:ph type="ftr" idx="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417" name="PlaceHolder 8"/>
          <p:cNvSpPr>
            <a:spLocks noGrp="1"/>
          </p:cNvSpPr>
          <p:nvPr>
            <p:ph type="sldNum" idx="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565AC1-46F3-42EA-8A52-ED151D70E653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45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45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5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5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6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46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46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46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46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6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46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46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47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47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47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7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47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47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47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9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0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51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51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55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5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55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5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55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557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558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55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560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 type="title"/>
          </p:nvPr>
        </p:nvSpPr>
        <p:spPr>
          <a:xfrm>
            <a:off x="2263680" y="2529000"/>
            <a:ext cx="532404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90000"/>
              </a:lnSpc>
              <a:buNone/>
            </a:pPr>
            <a:r>
              <a:rPr b="1" lang="de-DE" sz="4000" spc="-1" strike="noStrike" cap="all">
                <a:solidFill>
                  <a:srgbClr val="404040"/>
                </a:solidFill>
                <a:latin typeface="Arial"/>
              </a:rPr>
              <a:t>Kapiteltext durch Klicken hinzufügen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6"/>
          <p:cNvSpPr>
            <a:spLocks noGrp="1"/>
          </p:cNvSpPr>
          <p:nvPr>
            <p:ph type="body"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7200" spc="-1" strike="noStrike">
                <a:solidFill>
                  <a:srgbClr val="ffffff"/>
                </a:solidFill>
                <a:latin typeface="Arial"/>
              </a:rPr>
              <a:t>Nr.</a:t>
            </a:r>
            <a:endParaRPr b="0" lang="de-DE" sz="72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66" name="PlaceHolder 7"/>
          <p:cNvSpPr>
            <a:spLocks noGrp="1"/>
          </p:cNvSpPr>
          <p:nvPr>
            <p:ph type="ftr" idx="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567" name="PlaceHolder 8"/>
          <p:cNvSpPr>
            <a:spLocks noGrp="1"/>
          </p:cNvSpPr>
          <p:nvPr>
            <p:ph type="sldNum" idx="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AA483D-1CA4-4B38-BD93-78DFD4A8B2A3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605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606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7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608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610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1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612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613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4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615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616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7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618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619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20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621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622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623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624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625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626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627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8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29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0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1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2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3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4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5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6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7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8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39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0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1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2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3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4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5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6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7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8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9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0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1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2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3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4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5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6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7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8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9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0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1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2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663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664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5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6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7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8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9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0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2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3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4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5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6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7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8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9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0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1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2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3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4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5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6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7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8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9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0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1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2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3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4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5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6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7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8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9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0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1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702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03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704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05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706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707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708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709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111092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 type="ftr" idx="5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714" name="PlaceHolder 5"/>
          <p:cNvSpPr>
            <a:spLocks noGrp="1"/>
          </p:cNvSpPr>
          <p:nvPr>
            <p:ph type="sldNum" idx="6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05737C-414D-4D63-810F-C882782B468C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752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753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4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755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6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757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8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759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760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1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762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763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4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765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766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7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768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769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770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771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772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773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774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5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6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7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8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9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0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1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2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3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4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5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6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7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8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9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0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1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2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3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4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5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6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7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8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9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0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1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2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3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4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5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6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7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8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09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810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811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2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3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4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5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6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7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8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9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0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1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2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3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4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5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6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7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8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9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0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1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2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3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4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5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6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7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8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9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0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1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2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3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4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5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6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7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8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849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50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851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52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853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854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855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856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</a:t>
            </a: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59" name="PlaceHolder 3"/>
          <p:cNvSpPr>
            <a:spLocks noGrp="1"/>
          </p:cNvSpPr>
          <p:nvPr>
            <p:ph type="body"/>
          </p:nvPr>
        </p:nvSpPr>
        <p:spPr>
          <a:xfrm>
            <a:off x="54000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60" name="PlaceHolder 4"/>
          <p:cNvSpPr>
            <a:spLocks noGrp="1"/>
          </p:cNvSpPr>
          <p:nvPr>
            <p:ph type="body"/>
          </p:nvPr>
        </p:nvSpPr>
        <p:spPr>
          <a:xfrm>
            <a:off x="6233040" y="1511280"/>
            <a:ext cx="54176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861" name="PlaceHolder 5"/>
          <p:cNvSpPr>
            <a:spLocks noGrp="1"/>
          </p:cNvSpPr>
          <p:nvPr>
            <p:ph type="ftr" idx="7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862" name="PlaceHolder 6"/>
          <p:cNvSpPr>
            <a:spLocks noGrp="1"/>
          </p:cNvSpPr>
          <p:nvPr>
            <p:ph type="sldNum" idx="8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EC13C5-43D9-4B9C-AAF0-1B42F09B98BA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90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90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90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90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90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90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91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91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91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91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91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91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91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91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92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92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92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2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3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4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95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99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9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99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00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1002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003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00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 type="body"/>
          </p:nvPr>
        </p:nvSpPr>
        <p:spPr>
          <a:xfrm>
            <a:off x="540000" y="828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07" name="PlaceHolder 3"/>
          <p:cNvSpPr>
            <a:spLocks noGrp="1"/>
          </p:cNvSpPr>
          <p:nvPr>
            <p:ph type="body"/>
          </p:nvPr>
        </p:nvSpPr>
        <p:spPr>
          <a:xfrm>
            <a:off x="54000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08" name="PlaceHolder 4"/>
          <p:cNvSpPr>
            <a:spLocks noGrp="1"/>
          </p:cNvSpPr>
          <p:nvPr>
            <p:ph type="body"/>
          </p:nvPr>
        </p:nvSpPr>
        <p:spPr>
          <a:xfrm>
            <a:off x="43354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09" name="PlaceHolder 5"/>
          <p:cNvSpPr>
            <a:spLocks noGrp="1"/>
          </p:cNvSpPr>
          <p:nvPr>
            <p:ph type="body"/>
          </p:nvPr>
        </p:nvSpPr>
        <p:spPr>
          <a:xfrm>
            <a:off x="81298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010" name="PlaceHolder 6"/>
          <p:cNvSpPr>
            <a:spLocks noGrp="1"/>
          </p:cNvSpPr>
          <p:nvPr>
            <p:ph type="ftr" idx="9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1011" name="PlaceHolder 7"/>
          <p:cNvSpPr>
            <a:spLocks noGrp="1"/>
          </p:cNvSpPr>
          <p:nvPr>
            <p:ph type="sldNum" idx="10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478F41-967F-4FD5-ACC0-F99B93ADD8AE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049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050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1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052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3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054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5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056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057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58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059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060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1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062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063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64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065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066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067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068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069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070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071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2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3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4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5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6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7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8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79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0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1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2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3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4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5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6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7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8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89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0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1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2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3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4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5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6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7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8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99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0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1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2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3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4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5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06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107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108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9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0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1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2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3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4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5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6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7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8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9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0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1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2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3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4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5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6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7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8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9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0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1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2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3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4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5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6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7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8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9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0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1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2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3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4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5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146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47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148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49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150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1151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152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153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154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 type="body"/>
          </p:nvPr>
        </p:nvSpPr>
        <p:spPr>
          <a:xfrm>
            <a:off x="8371080" y="6416280"/>
            <a:ext cx="1490040" cy="23364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7" name="PlaceHolder 4"/>
          <p:cNvSpPr>
            <a:spLocks noGrp="1"/>
          </p:cNvSpPr>
          <p:nvPr>
            <p:ph type="body"/>
          </p:nvPr>
        </p:nvSpPr>
        <p:spPr>
          <a:xfrm>
            <a:off x="10221840" y="6339600"/>
            <a:ext cx="1428840" cy="388440"/>
          </a:xfrm>
          <a:prstGeom prst="rect">
            <a:avLst/>
          </a:prstGeom>
          <a:blipFill rotWithShape="0">
            <a:blip r:embed="rId5"/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58" name="PlaceHolder 5"/>
          <p:cNvSpPr>
            <a:spLocks noGrp="1"/>
          </p:cNvSpPr>
          <p:nvPr>
            <p:ph type="title"/>
          </p:nvPr>
        </p:nvSpPr>
        <p:spPr>
          <a:xfrm>
            <a:off x="540360" y="432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9" name="PlaceHolder 6"/>
          <p:cNvSpPr>
            <a:spLocks noGrp="1"/>
          </p:cNvSpPr>
          <p:nvPr>
            <p:ph type="body"/>
          </p:nvPr>
        </p:nvSpPr>
        <p:spPr>
          <a:xfrm>
            <a:off x="540000" y="828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60" name="PlaceHolder 7"/>
          <p:cNvSpPr>
            <a:spLocks noGrp="1"/>
          </p:cNvSpPr>
          <p:nvPr>
            <p:ph type="body"/>
          </p:nvPr>
        </p:nvSpPr>
        <p:spPr>
          <a:xfrm>
            <a:off x="540000" y="1511280"/>
            <a:ext cx="70484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161" name="PlaceHolder 8"/>
          <p:cNvSpPr>
            <a:spLocks noGrp="1"/>
          </p:cNvSpPr>
          <p:nvPr>
            <p:ph type="ftr" idx="11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1162" name="PlaceHolder 9"/>
          <p:cNvSpPr>
            <a:spLocks noGrp="1"/>
          </p:cNvSpPr>
          <p:nvPr>
            <p:ph type="sldNum" idx="12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D41DF1-8287-4CF9-B0C4-33065E627E62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Hilfslinien"/>
          <p:cNvGrpSpPr/>
          <p:nvPr/>
        </p:nvGrpSpPr>
        <p:grpSpPr>
          <a:xfrm>
            <a:off x="-737280" y="-736920"/>
            <a:ext cx="12388680" cy="7486920"/>
            <a:chOff x="-737280" y="-736920"/>
            <a:chExt cx="12388680" cy="7486920"/>
          </a:xfrm>
        </p:grpSpPr>
        <p:grpSp>
          <p:nvGrpSpPr>
            <p:cNvPr id="1200" name="Hilfslinie"/>
            <p:cNvGrpSpPr/>
            <p:nvPr/>
          </p:nvGrpSpPr>
          <p:grpSpPr>
            <a:xfrm>
              <a:off x="538200" y="-736920"/>
              <a:ext cx="8490600" cy="720000"/>
              <a:chOff x="538200" y="-736920"/>
              <a:chExt cx="8490600" cy="720000"/>
            </a:xfrm>
          </p:grpSpPr>
          <p:sp>
            <p:nvSpPr>
              <p:cNvPr id="1201" name="Line"/>
              <p:cNvSpPr/>
              <p:nvPr/>
            </p:nvSpPr>
            <p:spPr>
              <a:xfrm flipV="1">
                <a:off x="5382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2" name="Text"/>
              <p:cNvSpPr/>
              <p:nvPr/>
            </p:nvSpPr>
            <p:spPr>
              <a:xfrm>
                <a:off x="53820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15,43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203" name="Line"/>
              <p:cNvSpPr/>
              <p:nvPr/>
            </p:nvSpPr>
            <p:spPr>
              <a:xfrm flipV="1">
                <a:off x="406116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4" name="Text"/>
              <p:cNvSpPr/>
              <p:nvPr/>
            </p:nvSpPr>
            <p:spPr>
              <a:xfrm>
                <a:off x="406152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205" name="Line"/>
              <p:cNvSpPr/>
              <p:nvPr/>
            </p:nvSpPr>
            <p:spPr>
              <a:xfrm flipV="1">
                <a:off x="812880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6" name="Text"/>
              <p:cNvSpPr/>
              <p:nvPr/>
            </p:nvSpPr>
            <p:spPr>
              <a:xfrm>
                <a:off x="812916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72000" rIns="0" tIns="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5,65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207" name="Hilfslinie"/>
            <p:cNvGrpSpPr/>
            <p:nvPr/>
          </p:nvGrpSpPr>
          <p:grpSpPr>
            <a:xfrm>
              <a:off x="10751040" y="-736920"/>
              <a:ext cx="900360" cy="720000"/>
              <a:chOff x="10751040" y="-736920"/>
              <a:chExt cx="900360" cy="720000"/>
            </a:xfrm>
          </p:grpSpPr>
          <p:sp>
            <p:nvSpPr>
              <p:cNvPr id="1208" name="Line"/>
              <p:cNvSpPr/>
              <p:nvPr/>
            </p:nvSpPr>
            <p:spPr>
              <a:xfrm flipV="1">
                <a:off x="11651040" y="-736920"/>
                <a:ext cx="36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9" name="Text"/>
              <p:cNvSpPr/>
              <p:nvPr/>
            </p:nvSpPr>
            <p:spPr>
              <a:xfrm>
                <a:off x="10751040" y="-720000"/>
                <a:ext cx="89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72000" tIns="0" bIns="0" anchor="t">
                <a:noAutofit/>
              </a:bodyPr>
              <a:p>
                <a:pPr algn="r"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 15,43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210" name="Hilfslinie"/>
            <p:cNvGrpSpPr/>
            <p:nvPr/>
          </p:nvGrpSpPr>
          <p:grpSpPr>
            <a:xfrm>
              <a:off x="-737280" y="432000"/>
              <a:ext cx="736920" cy="539640"/>
              <a:chOff x="-737280" y="432000"/>
              <a:chExt cx="736920" cy="539640"/>
            </a:xfrm>
          </p:grpSpPr>
          <p:sp>
            <p:nvSpPr>
              <p:cNvPr id="1211" name="Line"/>
              <p:cNvSpPr/>
              <p:nvPr/>
            </p:nvSpPr>
            <p:spPr>
              <a:xfrm>
                <a:off x="-737280" y="43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12" name="Text"/>
              <p:cNvSpPr/>
              <p:nvPr/>
            </p:nvSpPr>
            <p:spPr>
              <a:xfrm>
                <a:off x="-720000" y="43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8,32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213" name="Hilfslinie"/>
            <p:cNvGrpSpPr/>
            <p:nvPr/>
          </p:nvGrpSpPr>
          <p:grpSpPr>
            <a:xfrm>
              <a:off x="-737280" y="1512000"/>
              <a:ext cx="736920" cy="539640"/>
              <a:chOff x="-737280" y="1512000"/>
              <a:chExt cx="736920" cy="539640"/>
            </a:xfrm>
          </p:grpSpPr>
          <p:sp>
            <p:nvSpPr>
              <p:cNvPr id="1214" name="Line"/>
              <p:cNvSpPr/>
              <p:nvPr/>
            </p:nvSpPr>
            <p:spPr>
              <a:xfrm>
                <a:off x="-737280" y="1512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15" name="Text"/>
              <p:cNvSpPr/>
              <p:nvPr/>
            </p:nvSpPr>
            <p:spPr>
              <a:xfrm>
                <a:off x="-720000" y="151200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5,33</a:t>
                </a:r>
                <a:endParaRPr b="0" lang="de-DE" sz="1200" spc="-1" strike="noStrike">
                  <a:latin typeface="Arial"/>
                </a:endParaRPr>
              </a:p>
            </p:txBody>
          </p:sp>
        </p:grpSp>
        <p:grpSp>
          <p:nvGrpSpPr>
            <p:cNvPr id="1216" name="Hilfslinie"/>
            <p:cNvGrpSpPr/>
            <p:nvPr/>
          </p:nvGrpSpPr>
          <p:grpSpPr>
            <a:xfrm>
              <a:off x="-737280" y="6210000"/>
              <a:ext cx="736920" cy="540000"/>
              <a:chOff x="-737280" y="6210000"/>
              <a:chExt cx="736920" cy="540000"/>
            </a:xfrm>
          </p:grpSpPr>
          <p:sp>
            <p:nvSpPr>
              <p:cNvPr id="1217" name="Text"/>
              <p:cNvSpPr/>
              <p:nvPr/>
            </p:nvSpPr>
            <p:spPr>
              <a:xfrm>
                <a:off x="-720000" y="6210360"/>
                <a:ext cx="719640" cy="53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72000" bIns="0" anchor="t">
                <a:noAutofit/>
              </a:bodyPr>
              <a:p>
                <a:pPr>
                  <a:lnSpc>
                    <a:spcPct val="90000"/>
                  </a:lnSpc>
                  <a:spcAft>
                    <a:spcPts val="1001"/>
                  </a:spcAft>
                  <a:buNone/>
                </a:pP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Position Hilfslinie</a:t>
                </a:r>
                <a:br>
                  <a:rPr sz="1200"/>
                </a:br>
                <a:r>
                  <a:rPr b="0" lang="de-DE" sz="1200" spc="-1" strike="noStrike">
                    <a:solidFill>
                      <a:srgbClr val="000000"/>
                    </a:solidFill>
                    <a:latin typeface="Arial"/>
                  </a:rPr>
                  <a:t>7,72</a:t>
                </a:r>
                <a:endParaRPr b="0" lang="de-DE" sz="1200" spc="-1" strike="noStrike">
                  <a:latin typeface="Arial"/>
                </a:endParaRPr>
              </a:p>
            </p:txBody>
          </p:sp>
          <p:sp>
            <p:nvSpPr>
              <p:cNvPr id="1218" name="Line"/>
              <p:cNvSpPr/>
              <p:nvPr/>
            </p:nvSpPr>
            <p:spPr>
              <a:xfrm>
                <a:off x="-737280" y="6210000"/>
                <a:ext cx="720360" cy="36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219" name="Farbpalette"/>
          <p:cNvGrpSpPr/>
          <p:nvPr/>
        </p:nvGrpSpPr>
        <p:grpSpPr>
          <a:xfrm>
            <a:off x="12407040" y="0"/>
            <a:ext cx="1372320" cy="6857640"/>
            <a:chOff x="12407040" y="0"/>
            <a:chExt cx="1372320" cy="6857640"/>
          </a:xfrm>
        </p:grpSpPr>
        <p:grpSp>
          <p:nvGrpSpPr>
            <p:cNvPr id="1220" name="HNI"/>
            <p:cNvGrpSpPr/>
            <p:nvPr/>
          </p:nvGrpSpPr>
          <p:grpSpPr>
            <a:xfrm>
              <a:off x="12411360" y="4120560"/>
              <a:ext cx="1365840" cy="2737080"/>
              <a:chOff x="12411360" y="4120560"/>
              <a:chExt cx="1365840" cy="2737080"/>
            </a:xfrm>
          </p:grpSpPr>
          <p:sp>
            <p:nvSpPr>
              <p:cNvPr id="1221" name="Textfeld 52"/>
              <p:cNvSpPr/>
              <p:nvPr/>
            </p:nvSpPr>
            <p:spPr>
              <a:xfrm>
                <a:off x="12411720" y="412056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222" name="Gerader Verbinder 53"/>
              <p:cNvSpPr/>
              <p:nvPr/>
            </p:nvSpPr>
            <p:spPr>
              <a:xfrm>
                <a:off x="12411360" y="42854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3" name="Rechteck 54"/>
              <p:cNvSpPr/>
              <p:nvPr/>
            </p:nvSpPr>
            <p:spPr>
              <a:xfrm>
                <a:off x="12413160" y="4929120"/>
                <a:ext cx="213480" cy="21348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4" name="Rechteck 55"/>
              <p:cNvSpPr/>
              <p:nvPr/>
            </p:nvSpPr>
            <p:spPr>
              <a:xfrm>
                <a:off x="12699720" y="4929120"/>
                <a:ext cx="213480" cy="21348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5" name="Rechteck 56"/>
              <p:cNvSpPr/>
              <p:nvPr/>
            </p:nvSpPr>
            <p:spPr>
              <a:xfrm>
                <a:off x="13275720" y="4929120"/>
                <a:ext cx="213480" cy="21348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6" name="Rechteck 57"/>
              <p:cNvSpPr/>
              <p:nvPr/>
            </p:nvSpPr>
            <p:spPr>
              <a:xfrm>
                <a:off x="12987720" y="4929120"/>
                <a:ext cx="213480" cy="21348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7" name="Rechteck 58"/>
              <p:cNvSpPr/>
              <p:nvPr/>
            </p:nvSpPr>
            <p:spPr>
              <a:xfrm>
                <a:off x="12413160" y="6644160"/>
                <a:ext cx="213480" cy="21348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8" name="Rechteck 59"/>
              <p:cNvSpPr/>
              <p:nvPr/>
            </p:nvSpPr>
            <p:spPr>
              <a:xfrm>
                <a:off x="12699720" y="6644160"/>
                <a:ext cx="213480" cy="21348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9" name="Rechteck 60"/>
              <p:cNvSpPr/>
              <p:nvPr/>
            </p:nvSpPr>
            <p:spPr>
              <a:xfrm>
                <a:off x="12987720" y="6644160"/>
                <a:ext cx="213480" cy="21348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0" name="Rechteck 61"/>
              <p:cNvSpPr/>
              <p:nvPr/>
            </p:nvSpPr>
            <p:spPr>
              <a:xfrm>
                <a:off x="13275720" y="6644160"/>
                <a:ext cx="213480" cy="21348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1" name="Rechteck 62"/>
              <p:cNvSpPr/>
              <p:nvPr/>
            </p:nvSpPr>
            <p:spPr>
              <a:xfrm>
                <a:off x="12413160" y="5214960"/>
                <a:ext cx="213480" cy="21348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2" name="Rechteck 63"/>
              <p:cNvSpPr/>
              <p:nvPr/>
            </p:nvSpPr>
            <p:spPr>
              <a:xfrm>
                <a:off x="12699720" y="5214960"/>
                <a:ext cx="213480" cy="21348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3" name="Rechteck 64"/>
              <p:cNvSpPr/>
              <p:nvPr/>
            </p:nvSpPr>
            <p:spPr>
              <a:xfrm>
                <a:off x="12987720" y="5214960"/>
                <a:ext cx="213480" cy="21348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4" name="Rechteck 65"/>
              <p:cNvSpPr/>
              <p:nvPr/>
            </p:nvSpPr>
            <p:spPr>
              <a:xfrm>
                <a:off x="13275720" y="5214960"/>
                <a:ext cx="213480" cy="21348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5" name="Rechteck 66"/>
              <p:cNvSpPr/>
              <p:nvPr/>
            </p:nvSpPr>
            <p:spPr>
              <a:xfrm>
                <a:off x="12413160" y="6358320"/>
                <a:ext cx="213480" cy="21348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6" name="Rechteck 67"/>
              <p:cNvSpPr/>
              <p:nvPr/>
            </p:nvSpPr>
            <p:spPr>
              <a:xfrm>
                <a:off x="12699720" y="6358320"/>
                <a:ext cx="213480" cy="21348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7" name="Rechteck 68"/>
              <p:cNvSpPr/>
              <p:nvPr/>
            </p:nvSpPr>
            <p:spPr>
              <a:xfrm>
                <a:off x="12987720" y="6358320"/>
                <a:ext cx="213480" cy="21348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8" name="Rechteck 69"/>
              <p:cNvSpPr/>
              <p:nvPr/>
            </p:nvSpPr>
            <p:spPr>
              <a:xfrm>
                <a:off x="13275720" y="6358320"/>
                <a:ext cx="213480" cy="21348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39" name="Rechteck 70"/>
              <p:cNvSpPr/>
              <p:nvPr/>
            </p:nvSpPr>
            <p:spPr>
              <a:xfrm>
                <a:off x="12413160" y="5500800"/>
                <a:ext cx="213480" cy="21348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0" name="Rechteck 71"/>
              <p:cNvSpPr/>
              <p:nvPr/>
            </p:nvSpPr>
            <p:spPr>
              <a:xfrm>
                <a:off x="12699720" y="5500800"/>
                <a:ext cx="213480" cy="21348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1" name="Rechteck 72"/>
              <p:cNvSpPr/>
              <p:nvPr/>
            </p:nvSpPr>
            <p:spPr>
              <a:xfrm>
                <a:off x="12987720" y="5500800"/>
                <a:ext cx="213480" cy="21348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2" name="Rechteck 73"/>
              <p:cNvSpPr/>
              <p:nvPr/>
            </p:nvSpPr>
            <p:spPr>
              <a:xfrm>
                <a:off x="13275720" y="5500800"/>
                <a:ext cx="213480" cy="21348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3" name="Rechteck 74"/>
              <p:cNvSpPr/>
              <p:nvPr/>
            </p:nvSpPr>
            <p:spPr>
              <a:xfrm>
                <a:off x="12413160" y="5786640"/>
                <a:ext cx="213480" cy="21348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4" name="Rechteck 75"/>
              <p:cNvSpPr/>
              <p:nvPr/>
            </p:nvSpPr>
            <p:spPr>
              <a:xfrm>
                <a:off x="12699720" y="5786640"/>
                <a:ext cx="213480" cy="21348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5" name="Rechteck 76"/>
              <p:cNvSpPr/>
              <p:nvPr/>
            </p:nvSpPr>
            <p:spPr>
              <a:xfrm>
                <a:off x="12987720" y="5786640"/>
                <a:ext cx="213480" cy="21348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6" name="Rechteck 77"/>
              <p:cNvSpPr/>
              <p:nvPr/>
            </p:nvSpPr>
            <p:spPr>
              <a:xfrm>
                <a:off x="13275720" y="5786640"/>
                <a:ext cx="213480" cy="21348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7" name="Rechteck 78"/>
              <p:cNvSpPr/>
              <p:nvPr/>
            </p:nvSpPr>
            <p:spPr>
              <a:xfrm>
                <a:off x="12413160" y="6072480"/>
                <a:ext cx="213480" cy="21348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8" name="Rechteck 79"/>
              <p:cNvSpPr/>
              <p:nvPr/>
            </p:nvSpPr>
            <p:spPr>
              <a:xfrm>
                <a:off x="12699720" y="6072480"/>
                <a:ext cx="213480" cy="21348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9" name="Rechteck 80"/>
              <p:cNvSpPr/>
              <p:nvPr/>
            </p:nvSpPr>
            <p:spPr>
              <a:xfrm>
                <a:off x="12987720" y="6072480"/>
                <a:ext cx="213480" cy="21348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0" name="Rechteck 81"/>
              <p:cNvSpPr/>
              <p:nvPr/>
            </p:nvSpPr>
            <p:spPr>
              <a:xfrm>
                <a:off x="12413160" y="4643280"/>
                <a:ext cx="213480" cy="21348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1" name="Rechteck 82"/>
              <p:cNvSpPr/>
              <p:nvPr/>
            </p:nvSpPr>
            <p:spPr>
              <a:xfrm>
                <a:off x="12699720" y="4643280"/>
                <a:ext cx="213480" cy="21348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2" name="Rechteck 83"/>
              <p:cNvSpPr/>
              <p:nvPr/>
            </p:nvSpPr>
            <p:spPr>
              <a:xfrm>
                <a:off x="12987720" y="4643280"/>
                <a:ext cx="213480" cy="21348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3" name="Rechteck 84"/>
              <p:cNvSpPr/>
              <p:nvPr/>
            </p:nvSpPr>
            <p:spPr>
              <a:xfrm>
                <a:off x="13275720" y="464328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4" name="Rechteck 85"/>
              <p:cNvSpPr/>
              <p:nvPr/>
            </p:nvSpPr>
            <p:spPr>
              <a:xfrm>
                <a:off x="13563720" y="4643280"/>
                <a:ext cx="213480" cy="21348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5" name="Rechteck 86"/>
              <p:cNvSpPr/>
              <p:nvPr/>
            </p:nvSpPr>
            <p:spPr>
              <a:xfrm>
                <a:off x="12413160" y="4357440"/>
                <a:ext cx="213480" cy="21348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6" name="Rechteck 87"/>
              <p:cNvSpPr/>
              <p:nvPr/>
            </p:nvSpPr>
            <p:spPr>
              <a:xfrm>
                <a:off x="12699720" y="4357440"/>
                <a:ext cx="213480" cy="21348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7" name="Rechteck 88"/>
              <p:cNvSpPr/>
              <p:nvPr/>
            </p:nvSpPr>
            <p:spPr>
              <a:xfrm>
                <a:off x="12987720" y="4357440"/>
                <a:ext cx="213480" cy="21348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258" name="IEM"/>
            <p:cNvGrpSpPr/>
            <p:nvPr/>
          </p:nvGrpSpPr>
          <p:grpSpPr>
            <a:xfrm>
              <a:off x="12407040" y="756720"/>
              <a:ext cx="1372320" cy="3059640"/>
              <a:chOff x="12407040" y="756720"/>
              <a:chExt cx="1372320" cy="3059640"/>
            </a:xfrm>
          </p:grpSpPr>
          <p:sp>
            <p:nvSpPr>
              <p:cNvPr id="1259" name="AutoShape 3"/>
              <p:cNvSpPr/>
              <p:nvPr/>
            </p:nvSpPr>
            <p:spPr>
              <a:xfrm>
                <a:off x="12407040" y="977760"/>
                <a:ext cx="215640" cy="445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0" name="Rectangle 5"/>
              <p:cNvSpPr/>
              <p:nvPr/>
            </p:nvSpPr>
            <p:spPr>
              <a:xfrm>
                <a:off x="12411720" y="993600"/>
                <a:ext cx="215640" cy="215640"/>
              </a:xfrm>
              <a:prstGeom prst="rect">
                <a:avLst/>
              </a:prstGeom>
              <a:solidFill>
                <a:srgbClr val="d4e6f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1" name="Rectangle 6"/>
              <p:cNvSpPr/>
              <p:nvPr/>
            </p:nvSpPr>
            <p:spPr>
              <a:xfrm>
                <a:off x="12411720" y="1281600"/>
                <a:ext cx="215640" cy="215640"/>
              </a:xfrm>
              <a:prstGeom prst="rect">
                <a:avLst/>
              </a:prstGeom>
              <a:solidFill>
                <a:srgbClr val="c7c1de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2" name="Rectangle 7"/>
              <p:cNvSpPr/>
              <p:nvPr/>
            </p:nvSpPr>
            <p:spPr>
              <a:xfrm>
                <a:off x="12411720" y="3599280"/>
                <a:ext cx="215640" cy="217080"/>
              </a:xfrm>
              <a:prstGeom prst="rect">
                <a:avLst/>
              </a:prstGeom>
              <a:solidFill>
                <a:srgbClr val="c7ca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3" name="Rectangle 8"/>
              <p:cNvSpPr/>
              <p:nvPr/>
            </p:nvSpPr>
            <p:spPr>
              <a:xfrm>
                <a:off x="13563720" y="2447280"/>
                <a:ext cx="215640" cy="215640"/>
              </a:xfrm>
              <a:prstGeom prst="rect">
                <a:avLst/>
              </a:prstGeom>
              <a:solidFill>
                <a:srgbClr val="6a734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4" name="Rectangle 9"/>
              <p:cNvSpPr/>
              <p:nvPr/>
            </p:nvSpPr>
            <p:spPr>
              <a:xfrm>
                <a:off x="12699720" y="993600"/>
                <a:ext cx="215640" cy="215640"/>
              </a:xfrm>
              <a:prstGeom prst="rect">
                <a:avLst/>
              </a:prstGeom>
              <a:solidFill>
                <a:srgbClr val="88bc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5" name="Rectangle 10"/>
              <p:cNvSpPr/>
              <p:nvPr/>
            </p:nvSpPr>
            <p:spPr>
              <a:xfrm>
                <a:off x="13275720" y="3023280"/>
                <a:ext cx="215640" cy="215640"/>
              </a:xfrm>
              <a:prstGeom prst="rect">
                <a:avLst/>
              </a:prstGeom>
              <a:solidFill>
                <a:srgbClr val="4c636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6" name="Rectangle 11"/>
              <p:cNvSpPr/>
              <p:nvPr/>
            </p:nvSpPr>
            <p:spPr>
              <a:xfrm>
                <a:off x="12411720" y="3311280"/>
                <a:ext cx="215640" cy="215640"/>
              </a:xfrm>
              <a:prstGeom prst="rect">
                <a:avLst/>
              </a:prstGeom>
              <a:solidFill>
                <a:srgbClr val="33b8c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7" name="Rectangle 12"/>
              <p:cNvSpPr/>
              <p:nvPr/>
            </p:nvSpPr>
            <p:spPr>
              <a:xfrm>
                <a:off x="12699720" y="3311280"/>
                <a:ext cx="215640" cy="215640"/>
              </a:xfrm>
              <a:prstGeom prst="rect">
                <a:avLst/>
              </a:prstGeom>
              <a:solidFill>
                <a:srgbClr val="25bae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8" name="Rectangle 13"/>
              <p:cNvSpPr/>
              <p:nvPr/>
            </p:nvSpPr>
            <p:spPr>
              <a:xfrm>
                <a:off x="12987720" y="2144880"/>
                <a:ext cx="215640" cy="215640"/>
              </a:xfrm>
              <a:prstGeom prst="rect">
                <a:avLst/>
              </a:prstGeom>
              <a:solidFill>
                <a:srgbClr val="ffdc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9" name="Rectangle 14"/>
              <p:cNvSpPr/>
              <p:nvPr/>
            </p:nvSpPr>
            <p:spPr>
              <a:xfrm>
                <a:off x="12987720" y="1567440"/>
                <a:ext cx="215640" cy="215640"/>
              </a:xfrm>
              <a:prstGeom prst="rect">
                <a:avLst/>
              </a:prstGeom>
              <a:solidFill>
                <a:srgbClr val="e2001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0" name="Rectangle 15"/>
              <p:cNvSpPr/>
              <p:nvPr/>
            </p:nvSpPr>
            <p:spPr>
              <a:xfrm>
                <a:off x="12987720" y="1855440"/>
                <a:ext cx="215640" cy="217080"/>
              </a:xfrm>
              <a:prstGeom prst="rect">
                <a:avLst/>
              </a:prstGeom>
              <a:solidFill>
                <a:srgbClr val="f294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1" name="Rectangle 16"/>
              <p:cNvSpPr/>
              <p:nvPr/>
            </p:nvSpPr>
            <p:spPr>
              <a:xfrm>
                <a:off x="12987720" y="2447280"/>
                <a:ext cx="215640" cy="215640"/>
              </a:xfrm>
              <a:prstGeom prst="rect">
                <a:avLst/>
              </a:prstGeom>
              <a:solidFill>
                <a:srgbClr val="b1c8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2" name="Rectangle 17"/>
              <p:cNvSpPr/>
              <p:nvPr/>
            </p:nvSpPr>
            <p:spPr>
              <a:xfrm>
                <a:off x="12987720" y="1281600"/>
                <a:ext cx="215640" cy="215640"/>
              </a:xfrm>
              <a:prstGeom prst="rect">
                <a:avLst/>
              </a:prstGeom>
              <a:solidFill>
                <a:srgbClr val="39378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3" name="Rectangle 18"/>
              <p:cNvSpPr/>
              <p:nvPr/>
            </p:nvSpPr>
            <p:spPr>
              <a:xfrm>
                <a:off x="12987720" y="2735280"/>
                <a:ext cx="215640" cy="215640"/>
              </a:xfrm>
              <a:prstGeom prst="rect">
                <a:avLst/>
              </a:prstGeom>
              <a:solidFill>
                <a:srgbClr val="179c7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4" name="Rectangle 19"/>
              <p:cNvSpPr/>
              <p:nvPr/>
            </p:nvSpPr>
            <p:spPr>
              <a:xfrm>
                <a:off x="12987720" y="993600"/>
                <a:ext cx="215640" cy="215640"/>
              </a:xfrm>
              <a:prstGeom prst="rect">
                <a:avLst/>
              </a:prstGeom>
              <a:solidFill>
                <a:srgbClr val="1f82c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5" name="Rectangle 20"/>
              <p:cNvSpPr/>
              <p:nvPr/>
            </p:nvSpPr>
            <p:spPr>
              <a:xfrm>
                <a:off x="12699720" y="2144880"/>
                <a:ext cx="215640" cy="214200"/>
              </a:xfrm>
              <a:prstGeom prst="rect">
                <a:avLst/>
              </a:prstGeom>
              <a:solidFill>
                <a:srgbClr val="fff3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6" name="Rectangle 21"/>
              <p:cNvSpPr/>
              <p:nvPr/>
            </p:nvSpPr>
            <p:spPr>
              <a:xfrm>
                <a:off x="12699720" y="1855440"/>
                <a:ext cx="215640" cy="215640"/>
              </a:xfrm>
              <a:prstGeom prst="rect">
                <a:avLst/>
              </a:prstGeom>
              <a:solidFill>
                <a:srgbClr val="fbcb8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7" name="Rectangle 22"/>
              <p:cNvSpPr/>
              <p:nvPr/>
            </p:nvSpPr>
            <p:spPr>
              <a:xfrm>
                <a:off x="12699720" y="2447280"/>
                <a:ext cx="215640" cy="215640"/>
              </a:xfrm>
              <a:prstGeom prst="rect">
                <a:avLst/>
              </a:prstGeom>
              <a:solidFill>
                <a:srgbClr val="d1dd8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8" name="Rectangle 23"/>
              <p:cNvSpPr/>
              <p:nvPr/>
            </p:nvSpPr>
            <p:spPr>
              <a:xfrm>
                <a:off x="12699720" y="1281600"/>
                <a:ext cx="215640" cy="215640"/>
              </a:xfrm>
              <a:prstGeom prst="rect">
                <a:avLst/>
              </a:prstGeom>
              <a:solidFill>
                <a:srgbClr val="9085b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9" name="Rectangle 24"/>
              <p:cNvSpPr/>
              <p:nvPr/>
            </p:nvSpPr>
            <p:spPr>
              <a:xfrm>
                <a:off x="12414600" y="2144880"/>
                <a:ext cx="215640" cy="215640"/>
              </a:xfrm>
              <a:prstGeom prst="rect">
                <a:avLst/>
              </a:prstGeom>
              <a:solidFill>
                <a:srgbClr val="fffad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0" name="Rectangle 25"/>
              <p:cNvSpPr/>
              <p:nvPr/>
            </p:nvSpPr>
            <p:spPr>
              <a:xfrm>
                <a:off x="12414600" y="1855440"/>
                <a:ext cx="215640" cy="217080"/>
              </a:xfrm>
              <a:prstGeom prst="rect">
                <a:avLst/>
              </a:prstGeom>
              <a:solidFill>
                <a:srgbClr val="feea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1" name="Rectangle 26"/>
              <p:cNvSpPr/>
              <p:nvPr/>
            </p:nvSpPr>
            <p:spPr>
              <a:xfrm>
                <a:off x="12413160" y="3023280"/>
                <a:ext cx="215640" cy="215640"/>
              </a:xfrm>
              <a:prstGeom prst="rect">
                <a:avLst/>
              </a:prstGeom>
              <a:solidFill>
                <a:srgbClr val="d7e1c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2" name="Rectangle 27"/>
              <p:cNvSpPr/>
              <p:nvPr/>
            </p:nvSpPr>
            <p:spPr>
              <a:xfrm>
                <a:off x="13275720" y="2144880"/>
                <a:ext cx="215640" cy="214200"/>
              </a:xfrm>
              <a:prstGeom prst="rect">
                <a:avLst/>
              </a:prstGeom>
              <a:solidFill>
                <a:srgbClr val="fdc3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3" name="Rectangle 28"/>
              <p:cNvSpPr/>
              <p:nvPr/>
            </p:nvSpPr>
            <p:spPr>
              <a:xfrm>
                <a:off x="13275720" y="1565640"/>
                <a:ext cx="215640" cy="217080"/>
              </a:xfrm>
              <a:prstGeom prst="rect">
                <a:avLst/>
              </a:prstGeom>
              <a:solidFill>
                <a:srgbClr val="9e1c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4" name="Rectangle 29"/>
              <p:cNvSpPr/>
              <p:nvPr/>
            </p:nvSpPr>
            <p:spPr>
              <a:xfrm>
                <a:off x="13275720" y="1855440"/>
                <a:ext cx="215640" cy="215640"/>
              </a:xfrm>
              <a:prstGeom prst="rect">
                <a:avLst/>
              </a:prstGeom>
              <a:solidFill>
                <a:srgbClr val="eb6a0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5" name="Rectangle 30"/>
              <p:cNvSpPr/>
              <p:nvPr/>
            </p:nvSpPr>
            <p:spPr>
              <a:xfrm>
                <a:off x="13275720" y="2447280"/>
                <a:ext cx="215640" cy="215640"/>
              </a:xfrm>
              <a:prstGeom prst="rect">
                <a:avLst/>
              </a:prstGeom>
              <a:solidFill>
                <a:srgbClr val="8fa40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6" name="Rectangle 31"/>
              <p:cNvSpPr/>
              <p:nvPr/>
            </p:nvSpPr>
            <p:spPr>
              <a:xfrm>
                <a:off x="13275720" y="993600"/>
                <a:ext cx="215640" cy="215640"/>
              </a:xfrm>
              <a:prstGeom prst="rect">
                <a:avLst/>
              </a:prstGeom>
              <a:solidFill>
                <a:srgbClr val="005a9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7" name="Rectangle 32"/>
              <p:cNvSpPr/>
              <p:nvPr/>
            </p:nvSpPr>
            <p:spPr>
              <a:xfrm>
                <a:off x="13563720" y="1567440"/>
                <a:ext cx="215640" cy="215640"/>
              </a:xfrm>
              <a:prstGeom prst="rect">
                <a:avLst/>
              </a:prstGeom>
              <a:solidFill>
                <a:srgbClr val="771c2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8" name="Rectangle 33"/>
              <p:cNvSpPr/>
              <p:nvPr/>
            </p:nvSpPr>
            <p:spPr>
              <a:xfrm>
                <a:off x="13275720" y="1281600"/>
                <a:ext cx="215640" cy="215640"/>
              </a:xfrm>
              <a:prstGeom prst="rect">
                <a:avLst/>
              </a:prstGeom>
              <a:solidFill>
                <a:srgbClr val="29286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9" name="Rectangle 34"/>
              <p:cNvSpPr/>
              <p:nvPr/>
            </p:nvSpPr>
            <p:spPr>
              <a:xfrm>
                <a:off x="13563720" y="993600"/>
                <a:ext cx="215640" cy="215640"/>
              </a:xfrm>
              <a:prstGeom prst="rect">
                <a:avLst/>
              </a:prstGeom>
              <a:solidFill>
                <a:srgbClr val="00346b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0" name="Rectangle 35"/>
              <p:cNvSpPr/>
              <p:nvPr/>
            </p:nvSpPr>
            <p:spPr>
              <a:xfrm>
                <a:off x="12987720" y="3023280"/>
                <a:ext cx="215640" cy="215640"/>
              </a:xfrm>
              <a:prstGeom prst="rect">
                <a:avLst/>
              </a:prstGeom>
              <a:solidFill>
                <a:srgbClr val="46291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1" name="Rectangle 36"/>
              <p:cNvSpPr/>
              <p:nvPr/>
            </p:nvSpPr>
            <p:spPr>
              <a:xfrm>
                <a:off x="12699720" y="3023280"/>
                <a:ext cx="215640" cy="215640"/>
              </a:xfrm>
              <a:prstGeom prst="rect">
                <a:avLst/>
              </a:prstGeom>
              <a:solidFill>
                <a:srgbClr val="cbaf7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2" name="Rectangle 37"/>
              <p:cNvSpPr/>
              <p:nvPr/>
            </p:nvSpPr>
            <p:spPr>
              <a:xfrm>
                <a:off x="12413160" y="2447280"/>
                <a:ext cx="215640" cy="215640"/>
              </a:xfrm>
              <a:prstGeom prst="rect">
                <a:avLst/>
              </a:prstGeom>
              <a:solidFill>
                <a:srgbClr val="eeefb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3" name="Rectangle 38"/>
              <p:cNvSpPr/>
              <p:nvPr/>
            </p:nvSpPr>
            <p:spPr>
              <a:xfrm>
                <a:off x="12987720" y="3311280"/>
                <a:ext cx="215640" cy="215640"/>
              </a:xfrm>
              <a:prstGeom prst="rect">
                <a:avLst/>
              </a:prstGeom>
              <a:solidFill>
                <a:srgbClr val="006e9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4" name="Rectangle 39"/>
              <p:cNvSpPr/>
              <p:nvPr/>
            </p:nvSpPr>
            <p:spPr>
              <a:xfrm>
                <a:off x="12699720" y="2735280"/>
                <a:ext cx="215640" cy="215640"/>
              </a:xfrm>
              <a:prstGeom prst="rect">
                <a:avLst/>
              </a:prstGeom>
              <a:solidFill>
                <a:srgbClr val="6dbfa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5" name="Rectangle 40"/>
              <p:cNvSpPr/>
              <p:nvPr/>
            </p:nvSpPr>
            <p:spPr>
              <a:xfrm>
                <a:off x="12413160" y="2735280"/>
                <a:ext cx="215640" cy="215640"/>
              </a:xfrm>
              <a:prstGeom prst="rect">
                <a:avLst/>
              </a:prstGeom>
              <a:solidFill>
                <a:srgbClr val="b4dcd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6" name="Textfeld 126"/>
              <p:cNvSpPr/>
              <p:nvPr/>
            </p:nvSpPr>
            <p:spPr>
              <a:xfrm>
                <a:off x="12411720" y="75672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177840"/>
                  </a:tabLst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297" name="Gerader Verbinder 127"/>
              <p:cNvSpPr/>
              <p:nvPr/>
            </p:nvSpPr>
            <p:spPr>
              <a:xfrm>
                <a:off x="12411360" y="92124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98" name="HNI/IEM"/>
            <p:cNvGrpSpPr/>
            <p:nvPr/>
          </p:nvGrpSpPr>
          <p:grpSpPr>
            <a:xfrm>
              <a:off x="12411360" y="0"/>
              <a:ext cx="1353960" cy="452520"/>
              <a:chOff x="12411360" y="0"/>
              <a:chExt cx="1353960" cy="452520"/>
            </a:xfrm>
          </p:grpSpPr>
          <p:sp>
            <p:nvSpPr>
              <p:cNvPr id="1299" name="Rectangle 5"/>
              <p:cNvSpPr/>
              <p:nvPr/>
            </p:nvSpPr>
            <p:spPr>
              <a:xfrm>
                <a:off x="12411720" y="236880"/>
                <a:ext cx="215640" cy="215640"/>
              </a:xfrm>
              <a:prstGeom prst="rect">
                <a:avLst/>
              </a:prstGeom>
              <a:gradFill rotWithShape="0">
                <a:gsLst>
                  <a:gs pos="0">
                    <a:srgbClr val="003a80"/>
                  </a:gs>
                  <a:gs pos="100000">
                    <a:srgbClr val="179c7d"/>
                  </a:gs>
                </a:gsLst>
                <a:lin ang="2400000"/>
              </a:gra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00" name="Textfeld 129"/>
              <p:cNvSpPr/>
              <p:nvPr/>
            </p:nvSpPr>
            <p:spPr>
              <a:xfrm>
                <a:off x="12411720" y="0"/>
                <a:ext cx="281880" cy="107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de-DE" sz="1000" spc="-1" strike="noStrike">
                    <a:solidFill>
                      <a:srgbClr val="000000"/>
                    </a:solidFill>
                    <a:latin typeface="Arial"/>
                  </a:rPr>
                  <a:t>HNI / IEM</a:t>
                </a:r>
                <a:endParaRPr b="0" lang="de-DE" sz="1000" spc="-1" strike="noStrike">
                  <a:latin typeface="Arial"/>
                </a:endParaRPr>
              </a:p>
            </p:txBody>
          </p:sp>
          <p:sp>
            <p:nvSpPr>
              <p:cNvPr id="1301" name="Gerader Verbinder 130"/>
              <p:cNvSpPr/>
              <p:nvPr/>
            </p:nvSpPr>
            <p:spPr>
              <a:xfrm>
                <a:off x="12411360" y="164520"/>
                <a:ext cx="1353960" cy="3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1302" name="LOGO Fraunhofer" descr=""/>
          <p:cNvPicPr/>
          <p:nvPr/>
        </p:nvPicPr>
        <p:blipFill>
          <a:blip r:embed="rId2"/>
          <a:stretch/>
        </p:blipFill>
        <p:spPr>
          <a:xfrm>
            <a:off x="10221840" y="6339600"/>
            <a:ext cx="1429200" cy="388440"/>
          </a:xfrm>
          <a:prstGeom prst="rect">
            <a:avLst/>
          </a:prstGeom>
          <a:ln w="0">
            <a:noFill/>
          </a:ln>
        </p:spPr>
      </p:pic>
      <p:pic>
        <p:nvPicPr>
          <p:cNvPr id="1303" name="LOGO Heinz Nixdorf Institut - farbig" descr="Ein Bild, das Teller, Zeichnung, Schild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8371080" y="6415200"/>
            <a:ext cx="1490400" cy="232920"/>
          </a:xfrm>
          <a:prstGeom prst="rect">
            <a:avLst/>
          </a:prstGeom>
          <a:ln w="0">
            <a:noFill/>
          </a:ln>
        </p:spPr>
      </p:pic>
      <p:sp>
        <p:nvSpPr>
          <p:cNvPr id="1304" name="Linie"/>
          <p:cNvSpPr/>
          <p:nvPr/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305" name="PlaceHolder 1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2096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Bild durch Klicken auf Symbol hinzufügen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6" name="PlaceHolder 2"/>
          <p:cNvSpPr>
            <a:spLocks noGrp="1"/>
          </p:cNvSpPr>
          <p:nvPr>
            <p:ph type="body"/>
          </p:nvPr>
        </p:nvSpPr>
        <p:spPr>
          <a:xfrm>
            <a:off x="8127720" y="0"/>
            <a:ext cx="406404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12600">
            <a:noFill/>
          </a:ln>
        </p:spPr>
        <p:txBody>
          <a:bodyPr numCol="1" spcCol="0" lIns="36000" rIns="36000" tIns="36000" bIns="36000" anchor="t">
            <a:noAutofit/>
          </a:bodyPr>
          <a:p>
            <a:pPr marL="270000" indent="-2700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7" name="PlaceHolder 3"/>
          <p:cNvSpPr>
            <a:spLocks noGrp="1"/>
          </p:cNvSpPr>
          <p:nvPr>
            <p:ph type="title"/>
          </p:nvPr>
        </p:nvSpPr>
        <p:spPr>
          <a:xfrm>
            <a:off x="540360" y="432000"/>
            <a:ext cx="731484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Titel durch Klicken hinzufügen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8" name="PlaceHolder 4"/>
          <p:cNvSpPr>
            <a:spLocks noGrp="1"/>
          </p:cNvSpPr>
          <p:nvPr>
            <p:ph type="body"/>
          </p:nvPr>
        </p:nvSpPr>
        <p:spPr>
          <a:xfrm>
            <a:off x="540000" y="828000"/>
            <a:ext cx="731484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Untertitel durch Klicken hinzufügen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09" name="PlaceHolder 5"/>
          <p:cNvSpPr>
            <a:spLocks noGrp="1"/>
          </p:cNvSpPr>
          <p:nvPr>
            <p:ph type="body"/>
          </p:nvPr>
        </p:nvSpPr>
        <p:spPr>
          <a:xfrm>
            <a:off x="54000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10" name="PlaceHolder 6"/>
          <p:cNvSpPr>
            <a:spLocks noGrp="1"/>
          </p:cNvSpPr>
          <p:nvPr>
            <p:ph type="body"/>
          </p:nvPr>
        </p:nvSpPr>
        <p:spPr>
          <a:xfrm>
            <a:off x="4335480" y="1512000"/>
            <a:ext cx="35204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Text durch Klicken hinzufügen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1" marL="54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Zweite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2" marL="81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Dritte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3" marL="108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Vierte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lvl="4" marL="135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Fünfte Ebene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1311" name="PlaceHolder 7"/>
          <p:cNvSpPr>
            <a:spLocks noGrp="1"/>
          </p:cNvSpPr>
          <p:nvPr>
            <p:ph type="ftr" idx="13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&lt;Fußzeile&gt;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1312" name="PlaceHolder 8"/>
          <p:cNvSpPr>
            <a:spLocks noGrp="1"/>
          </p:cNvSpPr>
          <p:nvPr>
            <p:ph type="sldNum" idx="14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74DE46-BB16-4B13-94F4-18EC57511EC0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29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24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25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13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9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0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1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6" name="Bild" descr=""/>
          <p:cNvPicPr/>
          <p:nvPr/>
        </p:nvPicPr>
        <p:blipFill>
          <a:blip r:embed="rId1"/>
          <a:srcRect l="10498" t="0" r="10498" b="0"/>
          <a:stretch/>
        </p:blipFill>
        <p:spPr>
          <a:xfrm>
            <a:off x="0" y="0"/>
            <a:ext cx="8128440" cy="6857640"/>
          </a:xfrm>
          <a:prstGeom prst="rect">
            <a:avLst/>
          </a:prstGeom>
          <a:ln w="0">
            <a:noFill/>
          </a:ln>
        </p:spPr>
      </p:pic>
      <p:sp>
        <p:nvSpPr>
          <p:cNvPr id="3457" name="PlaceHolder 1"/>
          <p:cNvSpPr>
            <a:spLocks noGrp="1"/>
          </p:cNvSpPr>
          <p:nvPr>
            <p:ph/>
          </p:nvPr>
        </p:nvSpPr>
        <p:spPr>
          <a:xfrm>
            <a:off x="0" y="0"/>
            <a:ext cx="81284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numCol="1" spcCol="0" lIns="36000" rIns="36000" tIns="36000" bIns="36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58" name="PlaceHolder 2"/>
          <p:cNvSpPr>
            <a:spLocks noGrp="1"/>
          </p:cNvSpPr>
          <p:nvPr>
            <p:ph type="title"/>
          </p:nvPr>
        </p:nvSpPr>
        <p:spPr>
          <a:xfrm>
            <a:off x="875520" y="1396800"/>
            <a:ext cx="67100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  <a:buNone/>
            </a:pPr>
            <a:r>
              <a:rPr b="1" lang="de-DE" sz="4000" spc="-1" strike="noStrike" cap="all">
                <a:solidFill>
                  <a:srgbClr val="ffffff"/>
                </a:solidFill>
                <a:latin typeface="Arial"/>
              </a:rPr>
              <a:t>Foreign Object Detection System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9" name=""/>
          <p:cNvSpPr txBox="1"/>
          <p:nvPr/>
        </p:nvSpPr>
        <p:spPr>
          <a:xfrm>
            <a:off x="2160000" y="4500000"/>
            <a:ext cx="6300000" cy="14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6987112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	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	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Lal, Amal Nimmy</a:t>
            </a:r>
            <a:endParaRPr b="0" lang="de-DE" sz="1800" spc="-1" strike="noStrike">
              <a:solidFill>
                <a:srgbClr val="ffffff"/>
              </a:solidFill>
              <a:latin typeface="Ariel"/>
            </a:endParaRPr>
          </a:p>
          <a:p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4011205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	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	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Deshwal, Aryman</a:t>
            </a:r>
            <a:endParaRPr b="0" lang="de-DE" sz="1800" spc="-1" strike="noStrike">
              <a:solidFill>
                <a:srgbClr val="ffffff"/>
              </a:solidFill>
              <a:latin typeface="Ariel"/>
            </a:endParaRPr>
          </a:p>
          <a:p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6818900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	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	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Eranki, Varun Maitreya</a:t>
            </a:r>
            <a:endParaRPr b="0" lang="de-DE" sz="1800" spc="-1" strike="noStrike">
              <a:solidFill>
                <a:srgbClr val="ffffff"/>
              </a:solidFill>
              <a:latin typeface="Ariel"/>
            </a:endParaRPr>
          </a:p>
          <a:p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4025318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	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	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Kothandaraman, Jagannath</a:t>
            </a:r>
            <a:endParaRPr b="0" lang="de-DE" sz="1800" spc="-1" strike="noStrike">
              <a:solidFill>
                <a:srgbClr val="ffffff"/>
              </a:solidFill>
              <a:latin typeface="Ariel"/>
            </a:endParaRPr>
          </a:p>
          <a:p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6757069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	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	</a:t>
            </a:r>
            <a:r>
              <a:rPr b="0" lang="de-DE" sz="1800" spc="-1" strike="noStrike">
                <a:solidFill>
                  <a:srgbClr val="ffffff"/>
                </a:solidFill>
                <a:latin typeface="Ariel"/>
              </a:rPr>
              <a:t>Illapogu, Pranuthi</a:t>
            </a:r>
            <a:endParaRPr b="0" lang="de-DE" sz="1800" spc="-1" strike="noStrike">
              <a:solidFill>
                <a:srgbClr val="ffffff"/>
              </a:solidFill>
              <a:latin typeface="Arie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SysML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3" name="Titel 8"/>
          <p:cNvSpPr txBox="1"/>
          <p:nvPr/>
        </p:nvSpPr>
        <p:spPr>
          <a:xfrm>
            <a:off x="540000" y="57564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Usecase Diagram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4" name="" descr=""/>
          <p:cNvPicPr/>
          <p:nvPr/>
        </p:nvPicPr>
        <p:blipFill>
          <a:blip r:embed="rId1"/>
          <a:stretch/>
        </p:blipFill>
        <p:spPr>
          <a:xfrm>
            <a:off x="2700000" y="971640"/>
            <a:ext cx="7380000" cy="5148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3EA6822E-7F3D-4620-868A-9464207A3B46}" type="slidenum">
              <a:t>10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SysML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6" name="Titel 10"/>
          <p:cNvSpPr txBox="1"/>
          <p:nvPr/>
        </p:nvSpPr>
        <p:spPr>
          <a:xfrm>
            <a:off x="540000" y="57564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Usecase Diagram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7" name="" descr=""/>
          <p:cNvPicPr/>
          <p:nvPr/>
        </p:nvPicPr>
        <p:blipFill>
          <a:blip r:embed="rId1"/>
          <a:stretch/>
        </p:blipFill>
        <p:spPr>
          <a:xfrm>
            <a:off x="688680" y="971280"/>
            <a:ext cx="4171320" cy="5328720"/>
          </a:xfrm>
          <a:prstGeom prst="rect">
            <a:avLst/>
          </a:prstGeom>
          <a:ln w="0">
            <a:noFill/>
          </a:ln>
        </p:spPr>
      </p:pic>
      <p:pic>
        <p:nvPicPr>
          <p:cNvPr id="3498" name="" descr=""/>
          <p:cNvPicPr/>
          <p:nvPr/>
        </p:nvPicPr>
        <p:blipFill>
          <a:blip r:embed="rId2"/>
          <a:stretch/>
        </p:blipFill>
        <p:spPr>
          <a:xfrm>
            <a:off x="7008120" y="900000"/>
            <a:ext cx="4151880" cy="540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9DAE70C5-D550-4366-9A8C-736A4F995423}" type="slidenum">
              <a:t>11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SysML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0" name="Titel 12"/>
          <p:cNvSpPr txBox="1"/>
          <p:nvPr/>
        </p:nvSpPr>
        <p:spPr>
          <a:xfrm>
            <a:off x="540000" y="57564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 </a:t>
            </a: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Usecase Diagram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1" name="" descr=""/>
          <p:cNvPicPr/>
          <p:nvPr/>
        </p:nvPicPr>
        <p:blipFill>
          <a:blip r:embed="rId1"/>
          <a:stretch/>
        </p:blipFill>
        <p:spPr>
          <a:xfrm>
            <a:off x="360000" y="1434960"/>
            <a:ext cx="5580000" cy="4685040"/>
          </a:xfrm>
          <a:prstGeom prst="rect">
            <a:avLst/>
          </a:prstGeom>
          <a:ln w="0">
            <a:noFill/>
          </a:ln>
        </p:spPr>
      </p:pic>
      <p:pic>
        <p:nvPicPr>
          <p:cNvPr id="3502" name="" descr=""/>
          <p:cNvPicPr/>
          <p:nvPr/>
        </p:nvPicPr>
        <p:blipFill>
          <a:blip r:embed="rId2"/>
          <a:stretch/>
        </p:blipFill>
        <p:spPr>
          <a:xfrm>
            <a:off x="6206040" y="1800000"/>
            <a:ext cx="5673960" cy="432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12C8A61B-9BA0-45FE-B6ED-2AECB4856042}" type="slidenum">
              <a:t>12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3" name="Bild" descr=""/>
          <p:cNvPicPr/>
          <p:nvPr/>
        </p:nvPicPr>
        <p:blipFill>
          <a:blip r:embed="rId1"/>
          <a:srcRect l="0" t="2538" r="0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504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numCol="1" spcCol="0" lIns="36000" rIns="36000" tIns="36000" bIns="36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pic>
        <p:nvPicPr>
          <p:cNvPr id="3505" name="Logo 1" descr=""/>
          <p:cNvPicPr/>
          <p:nvPr/>
        </p:nvPicPr>
        <p:blipFill>
          <a:blip r:embed="rId2"/>
          <a:stretch/>
        </p:blipFill>
        <p:spPr>
          <a:xfrm>
            <a:off x="8371080" y="6416280"/>
            <a:ext cx="1490040" cy="233640"/>
          </a:xfrm>
          <a:prstGeom prst="rect">
            <a:avLst/>
          </a:prstGeom>
          <a:ln w="0">
            <a:noFill/>
          </a:ln>
        </p:spPr>
      </p:pic>
      <p:pic>
        <p:nvPicPr>
          <p:cNvPr id="3506" name="Logo 2" descr=""/>
          <p:cNvPicPr/>
          <p:nvPr/>
        </p:nvPicPr>
        <p:blipFill>
          <a:blip r:embed="rId3"/>
          <a:stretch/>
        </p:blipFill>
        <p:spPr>
          <a:xfrm>
            <a:off x="10221840" y="6339600"/>
            <a:ext cx="1428840" cy="388440"/>
          </a:xfrm>
          <a:prstGeom prst="rect">
            <a:avLst/>
          </a:prstGeom>
          <a:ln w="0">
            <a:noFill/>
          </a:ln>
        </p:spPr>
      </p:pic>
      <p:sp>
        <p:nvSpPr>
          <p:cNvPr id="3507" name="PlaceHolder 2"/>
          <p:cNvSpPr>
            <a:spLocks noGrp="1"/>
          </p:cNvSpPr>
          <p:nvPr>
            <p:ph type="title"/>
          </p:nvPr>
        </p:nvSpPr>
        <p:spPr>
          <a:xfrm>
            <a:off x="540360" y="432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Summary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8" name="PlaceHolder 3"/>
          <p:cNvSpPr>
            <a:spLocks noGrp="1"/>
          </p:cNvSpPr>
          <p:nvPr>
            <p:ph/>
          </p:nvPr>
        </p:nvSpPr>
        <p:spPr>
          <a:xfrm>
            <a:off x="540000" y="828000"/>
            <a:ext cx="704844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FODS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509" name="PlaceHolder 4"/>
          <p:cNvSpPr>
            <a:spLocks noGrp="1"/>
          </p:cNvSpPr>
          <p:nvPr>
            <p:ph/>
          </p:nvPr>
        </p:nvSpPr>
        <p:spPr>
          <a:xfrm>
            <a:off x="540000" y="1511280"/>
            <a:ext cx="70484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FODS is an integral part of IAS system. It is also a safety critical system.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It helps in prioritizing the alerts adn helps stakeholders take sequential actions.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It uses modern AI tools, GPS systems, cloud services to create a map of airport and detect foreign objects in the map.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Heinz Nixdorf Institut / Fraunhofer IEM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81F071F-A9EB-46F2-AA55-212E9376AA32}" type="slidenum">
              <a:t>13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0" name="Bild" descr=""/>
          <p:cNvPicPr/>
          <p:nvPr/>
        </p:nvPicPr>
        <p:blipFill>
          <a:blip r:embed="rId1"/>
          <a:srcRect l="-669329" t="-457188" r="-669329" b="-45718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511" name="PlaceHolder 1"/>
          <p:cNvSpPr>
            <a:spLocks noGrp="1"/>
          </p:cNvSpPr>
          <p:nvPr>
            <p:ph/>
          </p:nvPr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numCol="1" spcCol="0" lIns="36000" rIns="36000" tIns="36000" bIns="36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pic>
        <p:nvPicPr>
          <p:cNvPr id="3512" name="Logo 1" descr=""/>
          <p:cNvPicPr/>
          <p:nvPr/>
        </p:nvPicPr>
        <p:blipFill>
          <a:blip r:embed="rId2"/>
          <a:stretch/>
        </p:blipFill>
        <p:spPr>
          <a:xfrm>
            <a:off x="8371080" y="6415200"/>
            <a:ext cx="1490040" cy="233640"/>
          </a:xfrm>
          <a:prstGeom prst="rect">
            <a:avLst/>
          </a:prstGeom>
          <a:ln w="0">
            <a:noFill/>
          </a:ln>
        </p:spPr>
      </p:pic>
      <p:pic>
        <p:nvPicPr>
          <p:cNvPr id="3513" name="Logo 2" descr=""/>
          <p:cNvPicPr/>
          <p:nvPr/>
        </p:nvPicPr>
        <p:blipFill>
          <a:blip r:embed="rId3"/>
          <a:stretch/>
        </p:blipFill>
        <p:spPr>
          <a:xfrm>
            <a:off x="10221840" y="6339600"/>
            <a:ext cx="1428840" cy="388440"/>
          </a:xfrm>
          <a:prstGeom prst="rect">
            <a:avLst/>
          </a:prstGeom>
          <a:ln w="0">
            <a:noFill/>
          </a:ln>
        </p:spPr>
      </p:pic>
      <p:sp>
        <p:nvSpPr>
          <p:cNvPr id="3514" name="PlaceHolder 2"/>
          <p:cNvSpPr>
            <a:spLocks noGrp="1"/>
          </p:cNvSpPr>
          <p:nvPr>
            <p:ph type="title"/>
          </p:nvPr>
        </p:nvSpPr>
        <p:spPr>
          <a:xfrm>
            <a:off x="875520" y="26190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de-DE" sz="4400" spc="-1" strike="noStrike">
                <a:solidFill>
                  <a:srgbClr val="ffffff"/>
                </a:solidFill>
                <a:latin typeface="Arial"/>
              </a:rPr>
              <a:t>Thank you for your</a:t>
            </a:r>
            <a:br>
              <a:rPr sz="4400"/>
            </a:br>
            <a:r>
              <a:rPr b="1" lang="de-DE" sz="4400" spc="-1" strike="noStrike">
                <a:solidFill>
                  <a:srgbClr val="ffffff"/>
                </a:solidFill>
                <a:latin typeface="Arial"/>
              </a:rPr>
              <a:t>attention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5" name="PlaceHolder 3"/>
          <p:cNvSpPr>
            <a:spLocks noGrp="1"/>
          </p:cNvSpPr>
          <p:nvPr>
            <p:ph/>
          </p:nvPr>
        </p:nvSpPr>
        <p:spPr>
          <a:xfrm>
            <a:off x="941400" y="6426000"/>
            <a:ext cx="6840" cy="21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grpSp>
        <p:nvGrpSpPr>
          <p:cNvPr id="3516" name="HINWEIS"/>
          <p:cNvGrpSpPr/>
          <p:nvPr/>
        </p:nvGrpSpPr>
        <p:grpSpPr>
          <a:xfrm>
            <a:off x="12193560" y="-1146960"/>
            <a:ext cx="2834280" cy="1082520"/>
            <a:chOff x="12193560" y="-1146960"/>
            <a:chExt cx="2834280" cy="1082520"/>
          </a:xfrm>
        </p:grpSpPr>
        <p:sp>
          <p:nvSpPr>
            <p:cNvPr id="3517" name="Form"/>
            <p:cNvSpPr/>
            <p:nvPr/>
          </p:nvSpPr>
          <p:spPr>
            <a:xfrm>
              <a:off x="12193560" y="-1146960"/>
              <a:ext cx="2834280" cy="1079280"/>
            </a:xfrm>
            <a:prstGeom prst="rect">
              <a:avLst/>
            </a:prstGeom>
            <a:solidFill>
              <a:srgbClr val="179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648000" rIns="36000" tIns="0" bIns="0" anchor="ctr">
              <a:noAutofit/>
            </a:bodyPr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b="1" lang="de-DE" sz="1200" spc="-1" strike="noStrike">
                  <a:solidFill>
                    <a:srgbClr val="ffffff"/>
                  </a:solidFill>
                  <a:latin typeface="Arial"/>
                </a:rPr>
                <a:t>Hintergrundbild-Platzhalter</a:t>
              </a:r>
              <a:br>
                <a:rPr sz="1200"/>
              </a:br>
              <a:r>
                <a:rPr b="1" lang="de-DE" sz="1200" spc="-1" strike="noStrike">
                  <a:solidFill>
                    <a:srgbClr val="ffffff"/>
                  </a:solidFill>
                  <a:latin typeface="Arial"/>
                </a:rPr>
                <a:t>ist deaktiviert</a:t>
              </a:r>
              <a:endParaRPr b="0" lang="de-DE" sz="1200" spc="-1" strike="noStrike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  <a:buNone/>
              </a:pP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über Menü „Start“ </a:t>
              </a: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Reiter „Bearbeiten“</a:t>
              </a:r>
              <a:br>
                <a:rPr sz="800"/>
              </a:b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„Markieren“ </a:t>
              </a: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„Auswahlbereich“</a:t>
              </a:r>
              <a:br>
                <a:rPr sz="800"/>
              </a:b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Ebene „Bild“ Symbol „Auge“ aktivieren</a:t>
              </a:r>
              <a:br>
                <a:rPr sz="800"/>
              </a:br>
              <a:r>
                <a:rPr b="0" lang="de-DE" sz="800" spc="-1" strike="noStrike">
                  <a:solidFill>
                    <a:srgbClr val="ffffff"/>
                  </a:solidFill>
                  <a:latin typeface="Wingdings"/>
                </a:rPr>
                <a:t></a:t>
              </a:r>
              <a:r>
                <a:rPr b="0" lang="de-DE" sz="800" spc="-1" strike="noStrike">
                  <a:solidFill>
                    <a:srgbClr val="ffffff"/>
                  </a:solidFill>
                  <a:latin typeface="Arial"/>
                </a:rPr>
                <a:t> Bild in Platzhalter einfügen </a:t>
              </a:r>
              <a:endParaRPr b="0" lang="de-DE" sz="800" spc="-1" strike="noStrike">
                <a:latin typeface="Arial"/>
              </a:endParaRPr>
            </a:p>
          </p:txBody>
        </p:sp>
        <p:sp>
          <p:nvSpPr>
            <p:cNvPr id="3518" name="Form"/>
            <p:cNvSpPr/>
            <p:nvPr/>
          </p:nvSpPr>
          <p:spPr>
            <a:xfrm>
              <a:off x="12193560" y="-1146960"/>
              <a:ext cx="637200" cy="1082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36000" rIns="36000" tIns="36000" bIns="36000" anchor="t">
              <a:noAutofit/>
            </a:bodyPr>
            <a:p>
              <a:pPr algn="ctr">
                <a:lnSpc>
                  <a:spcPct val="90000"/>
                </a:lnSpc>
                <a:spcAft>
                  <a:spcPts val="1001"/>
                </a:spcAft>
                <a:buNone/>
              </a:pPr>
              <a:r>
                <a:rPr b="0" lang="de-DE" sz="7200" spc="-1" strike="noStrike">
                  <a:solidFill>
                    <a:srgbClr val="ffffff"/>
                  </a:solidFill>
                  <a:latin typeface="Arial"/>
                </a:rPr>
                <a:t>!</a:t>
              </a:r>
              <a:endParaRPr b="0" lang="de-DE" sz="7200" spc="-1" strike="noStrike">
                <a:latin typeface="Arial"/>
              </a:endParaRPr>
            </a:p>
          </p:txBody>
        </p:sp>
      </p:grp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© Heinz Nixdorf Institut / Fraunhofer IEM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59CE91F-4A36-4CB6-AE53-1FB918E81021}" type="slidenum">
              <a:t>14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40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" dur="40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0" name="Bild" descr=""/>
          <p:cNvPicPr/>
          <p:nvPr/>
        </p:nvPicPr>
        <p:blipFill>
          <a:blip r:embed="rId1"/>
          <a:srcRect l="0" t="11782" r="0" b="11782"/>
          <a:stretch/>
        </p:blipFill>
        <p:spPr>
          <a:xfrm>
            <a:off x="0" y="0"/>
            <a:ext cx="12191760" cy="6209640"/>
          </a:xfrm>
          <a:prstGeom prst="rect">
            <a:avLst/>
          </a:prstGeom>
          <a:ln w="0">
            <a:noFill/>
          </a:ln>
        </p:spPr>
      </p:pic>
      <p:sp>
        <p:nvSpPr>
          <p:cNvPr id="3461" name="PlaceHolder 1"/>
          <p:cNvSpPr>
            <a:spLocks noGrp="1"/>
          </p:cNvSpPr>
          <p:nvPr>
            <p:ph/>
          </p:nvPr>
        </p:nvSpPr>
        <p:spPr>
          <a:xfrm>
            <a:off x="0" y="0"/>
            <a:ext cx="12191760" cy="6209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numCol="1" spcCol="0" lIns="36000" rIns="36000" tIns="36000" bIns="36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62" name="PlaceHolder 2"/>
          <p:cNvSpPr>
            <a:spLocks noGrp="1"/>
          </p:cNvSpPr>
          <p:nvPr>
            <p:ph type="title"/>
          </p:nvPr>
        </p:nvSpPr>
        <p:spPr>
          <a:xfrm>
            <a:off x="875520" y="1396800"/>
            <a:ext cx="10439640" cy="16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4000" spc="-1" strike="noStrike" cap="all">
                <a:solidFill>
                  <a:srgbClr val="ffffff"/>
                </a:solidFill>
                <a:latin typeface="Arial"/>
              </a:rPr>
              <a:t>Titel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3" name="PlaceHolder 3"/>
          <p:cNvSpPr>
            <a:spLocks noGrp="1"/>
          </p:cNvSpPr>
          <p:nvPr>
            <p:ph/>
          </p:nvPr>
        </p:nvSpPr>
        <p:spPr>
          <a:xfrm>
            <a:off x="875880" y="3195000"/>
            <a:ext cx="10440000" cy="3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Arial"/>
              </a:rPr>
              <a:t>Subtitel</a:t>
            </a:r>
            <a:endParaRPr b="0" lang="de-DE" sz="24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64" name="PlaceHolder 4"/>
          <p:cNvSpPr>
            <a:spLocks noGrp="1"/>
          </p:cNvSpPr>
          <p:nvPr>
            <p:ph/>
          </p:nvPr>
        </p:nvSpPr>
        <p:spPr>
          <a:xfrm>
            <a:off x="875880" y="4095000"/>
            <a:ext cx="10440000" cy="7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Arial"/>
              </a:rPr>
              <a:t>(Each) First name Surname </a:t>
            </a:r>
            <a:endParaRPr b="0" lang="de-DE" sz="2400" spc="-1" strike="noStrike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400" spc="-1" strike="noStrike">
                <a:solidFill>
                  <a:srgbClr val="ffffff"/>
                </a:solidFill>
                <a:latin typeface="Arial"/>
              </a:rPr>
              <a:t>Intelligent Technical (Sub-)System</a:t>
            </a:r>
            <a:endParaRPr b="0" lang="de-DE" sz="2400" spc="-1" strike="noStrike">
              <a:solidFill>
                <a:srgbClr val="40404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5" name="Bild" descr=""/>
          <p:cNvPicPr/>
          <p:nvPr/>
        </p:nvPicPr>
        <p:blipFill>
          <a:blip r:embed="rId1"/>
          <a:srcRect l="0" t="2538" r="0" b="2538"/>
          <a:stretch/>
        </p:blipFill>
        <p:spPr>
          <a:xfrm>
            <a:off x="8127720" y="0"/>
            <a:ext cx="4064040" cy="6857640"/>
          </a:xfrm>
          <a:prstGeom prst="rect">
            <a:avLst/>
          </a:prstGeom>
          <a:ln w="0">
            <a:noFill/>
          </a:ln>
        </p:spPr>
      </p:pic>
      <p:sp>
        <p:nvSpPr>
          <p:cNvPr id="3466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numCol="1" spcCol="0" lIns="36000" rIns="36000" tIns="36000" bIns="36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pic>
        <p:nvPicPr>
          <p:cNvPr id="3467" name="Logo 1" descr=""/>
          <p:cNvPicPr/>
          <p:nvPr/>
        </p:nvPicPr>
        <p:blipFill>
          <a:blip r:embed="rId2"/>
          <a:stretch/>
        </p:blipFill>
        <p:spPr>
          <a:xfrm>
            <a:off x="8371080" y="6416280"/>
            <a:ext cx="1490040" cy="233640"/>
          </a:xfrm>
          <a:prstGeom prst="rect">
            <a:avLst/>
          </a:prstGeom>
          <a:ln w="0">
            <a:noFill/>
          </a:ln>
        </p:spPr>
      </p:pic>
      <p:pic>
        <p:nvPicPr>
          <p:cNvPr id="3468" name="Logo 2" descr=""/>
          <p:cNvPicPr/>
          <p:nvPr/>
        </p:nvPicPr>
        <p:blipFill>
          <a:blip r:embed="rId3"/>
          <a:stretch/>
        </p:blipFill>
        <p:spPr>
          <a:xfrm>
            <a:off x="10221840" y="6339600"/>
            <a:ext cx="1428840" cy="388440"/>
          </a:xfrm>
          <a:prstGeom prst="rect">
            <a:avLst/>
          </a:prstGeom>
          <a:ln w="0">
            <a:noFill/>
          </a:ln>
        </p:spPr>
      </p:pic>
      <p:sp>
        <p:nvSpPr>
          <p:cNvPr id="3469" name="PlaceHolder 2"/>
          <p:cNvSpPr>
            <a:spLocks noGrp="1"/>
          </p:cNvSpPr>
          <p:nvPr>
            <p:ph type="title"/>
          </p:nvPr>
        </p:nvSpPr>
        <p:spPr>
          <a:xfrm>
            <a:off x="1327680" y="1512000"/>
            <a:ext cx="626004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4000" spc="-1" strike="noStrike" cap="all">
                <a:solidFill>
                  <a:srgbClr val="404040"/>
                </a:solidFill>
                <a:latin typeface="Arial"/>
              </a:rPr>
              <a:t>Agenda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0" name="PlaceHolder 3"/>
          <p:cNvSpPr>
            <a:spLocks noGrp="1"/>
          </p:cNvSpPr>
          <p:nvPr>
            <p:ph/>
          </p:nvPr>
        </p:nvSpPr>
        <p:spPr>
          <a:xfrm>
            <a:off x="1327680" y="2889360"/>
            <a:ext cx="6800040" cy="245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b="0" lang="de-DE" sz="2000" spc="-1" strike="noStrike">
                <a:solidFill>
                  <a:srgbClr val="404040"/>
                </a:solidFill>
                <a:latin typeface="Arial"/>
              </a:rPr>
              <a:t>Foreign Object Detection System(FODS) - Introduction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b="0" lang="de-DE" sz="2000" spc="-1" strike="noStrike">
                <a:solidFill>
                  <a:srgbClr val="404040"/>
                </a:solidFill>
                <a:latin typeface="Arial"/>
              </a:rPr>
              <a:t>Architecture Diagram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b="0" lang="de-DE" sz="2000" spc="-1" strike="noStrike">
                <a:solidFill>
                  <a:srgbClr val="404040"/>
                </a:solidFill>
                <a:latin typeface="Arial"/>
              </a:rPr>
              <a:t>Concens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b="0" lang="de-DE" sz="2000" spc="-1" strike="noStrike">
                <a:solidFill>
                  <a:srgbClr val="404040"/>
                </a:solidFill>
                <a:latin typeface="Arial"/>
              </a:rPr>
              <a:t>SysML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  <a:p>
            <a:pPr marL="450000" indent="-45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AutoNum type="arabicPeriod"/>
            </a:pPr>
            <a:r>
              <a:rPr b="0" lang="de-DE" sz="2000" spc="-1" strike="noStrike">
                <a:solidFill>
                  <a:srgbClr val="404040"/>
                </a:solidFill>
                <a:latin typeface="Arial"/>
              </a:rPr>
              <a:t>Summary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© Heinz Nixdorf Institut / Fraunhofer IEM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84F8C1-C2C0-4020-9DE9-904947FE7EAF}" type="slidenum">
              <a:t>3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Bild" descr=""/>
          <p:cNvPicPr/>
          <p:nvPr/>
        </p:nvPicPr>
        <p:blipFill>
          <a:blip r:embed="rId1"/>
          <a:srcRect l="0" t="2538" r="0" b="2538"/>
          <a:stretch/>
        </p:blipFill>
        <p:spPr>
          <a:xfrm>
            <a:off x="8128080" y="0"/>
            <a:ext cx="4063680" cy="6857640"/>
          </a:xfrm>
          <a:prstGeom prst="rect">
            <a:avLst/>
          </a:prstGeom>
          <a:ln w="0">
            <a:noFill/>
          </a:ln>
        </p:spPr>
      </p:pic>
      <p:sp>
        <p:nvSpPr>
          <p:cNvPr id="3472" name="PlaceHolder 1"/>
          <p:cNvSpPr>
            <a:spLocks noGrp="1"/>
          </p:cNvSpPr>
          <p:nvPr>
            <p:ph/>
          </p:nvPr>
        </p:nvSpPr>
        <p:spPr>
          <a:xfrm>
            <a:off x="8127720" y="0"/>
            <a:ext cx="4064040" cy="6857640"/>
          </a:xfrm>
          <a:prstGeom prst="rect">
            <a:avLst/>
          </a:prstGeom>
          <a:gradFill rotWithShape="0">
            <a:gsLst>
              <a:gs pos="0">
                <a:srgbClr val="003a80">
                  <a:alpha val="80000"/>
                </a:srgbClr>
              </a:gs>
              <a:gs pos="100000">
                <a:srgbClr val="179c7d">
                  <a:alpha val="80000"/>
                </a:srgbClr>
              </a:gs>
            </a:gsLst>
            <a:lin ang="2400000"/>
          </a:gradFill>
          <a:ln w="0">
            <a:noFill/>
          </a:ln>
        </p:spPr>
        <p:txBody>
          <a:bodyPr numCol="1" spcCol="0" lIns="36000" rIns="36000" tIns="36000" bIns="36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404040"/>
                </a:solidFill>
                <a:latin typeface="Arial"/>
              </a:rPr>
              <a:t> 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pic>
        <p:nvPicPr>
          <p:cNvPr id="3473" name="Logo 1" descr=""/>
          <p:cNvPicPr/>
          <p:nvPr/>
        </p:nvPicPr>
        <p:blipFill>
          <a:blip r:embed="rId2"/>
          <a:stretch/>
        </p:blipFill>
        <p:spPr>
          <a:xfrm>
            <a:off x="8371080" y="6416280"/>
            <a:ext cx="1490040" cy="233640"/>
          </a:xfrm>
          <a:prstGeom prst="rect">
            <a:avLst/>
          </a:prstGeom>
          <a:ln w="0">
            <a:noFill/>
          </a:ln>
        </p:spPr>
      </p:pic>
      <p:pic>
        <p:nvPicPr>
          <p:cNvPr id="3474" name="Logo 2" descr=""/>
          <p:cNvPicPr/>
          <p:nvPr/>
        </p:nvPicPr>
        <p:blipFill>
          <a:blip r:embed="rId3"/>
          <a:stretch/>
        </p:blipFill>
        <p:spPr>
          <a:xfrm>
            <a:off x="10221840" y="6339600"/>
            <a:ext cx="1428840" cy="388440"/>
          </a:xfrm>
          <a:prstGeom prst="rect">
            <a:avLst/>
          </a:prstGeom>
          <a:ln w="0">
            <a:noFill/>
          </a:ln>
        </p:spPr>
      </p:pic>
      <p:sp>
        <p:nvSpPr>
          <p:cNvPr id="3475" name="PlaceHolder 2"/>
          <p:cNvSpPr>
            <a:spLocks noGrp="1"/>
          </p:cNvSpPr>
          <p:nvPr>
            <p:ph type="title"/>
          </p:nvPr>
        </p:nvSpPr>
        <p:spPr>
          <a:xfrm>
            <a:off x="1080000" y="2529000"/>
            <a:ext cx="650772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r">
              <a:lnSpc>
                <a:spcPct val="90000"/>
              </a:lnSpc>
              <a:buNone/>
            </a:pPr>
            <a:r>
              <a:rPr b="1" lang="de-DE" sz="4000" spc="-1" strike="noStrike" cap="all">
                <a:solidFill>
                  <a:srgbClr val="404040"/>
                </a:solidFill>
                <a:latin typeface="Arial"/>
              </a:rPr>
              <a:t>FODS - INTRODUCTION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3"/>
          <p:cNvSpPr>
            <a:spLocks noGrp="1"/>
          </p:cNvSpPr>
          <p:nvPr>
            <p:ph/>
          </p:nvPr>
        </p:nvSpPr>
        <p:spPr>
          <a:xfrm>
            <a:off x="8128080" y="2529000"/>
            <a:ext cx="180000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7200" spc="-1" strike="noStrike">
                <a:solidFill>
                  <a:srgbClr val="ffffff"/>
                </a:solidFill>
                <a:latin typeface="Arial"/>
              </a:rPr>
              <a:t>1</a:t>
            </a:r>
            <a:endParaRPr b="0" lang="de-DE" sz="72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3477" name="PlaceHolder 4"/>
          <p:cNvSpPr>
            <a:spLocks noGrp="1"/>
          </p:cNvSpPr>
          <p:nvPr>
            <p:ph type="ftr" idx="46"/>
          </p:nvPr>
        </p:nvSpPr>
        <p:spPr>
          <a:xfrm>
            <a:off x="1126800" y="6390000"/>
            <a:ext cx="496872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>
              <a:lnSpc>
                <a:spcPct val="100000"/>
              </a:lnSpc>
              <a:buNone/>
              <a:defRPr b="0" lang="de-DE" sz="10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DE" sz="1000" spc="-1" strike="noStrike">
                <a:solidFill>
                  <a:srgbClr val="404040"/>
                </a:solidFill>
                <a:latin typeface="Arial"/>
              </a:rPr>
              <a:t>© Heinz Nixdorf Institut / Fraunhofer IEM</a:t>
            </a:r>
            <a:endParaRPr b="0" lang="de-DE" sz="1000" spc="-1" strike="noStrike">
              <a:latin typeface="Times New Roman"/>
            </a:endParaRPr>
          </a:p>
        </p:txBody>
      </p:sp>
      <p:sp>
        <p:nvSpPr>
          <p:cNvPr id="3478" name="PlaceHolder 5"/>
          <p:cNvSpPr>
            <a:spLocks noGrp="1"/>
          </p:cNvSpPr>
          <p:nvPr>
            <p:ph type="sldNum" idx="47"/>
          </p:nvPr>
        </p:nvSpPr>
        <p:spPr>
          <a:xfrm>
            <a:off x="540000" y="6390000"/>
            <a:ext cx="226440" cy="28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600" spc="-1" strike="noStrike">
                <a:solidFill>
                  <a:srgbClr val="40404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745D23-3C08-4D5A-9722-782E8B7271E3}" type="slidenum">
              <a:rPr b="0" lang="de-DE" sz="1600" spc="-1" strike="noStrike">
                <a:solidFill>
                  <a:srgbClr val="404040"/>
                </a:solidFill>
                <a:latin typeface="Arial"/>
              </a:rPr>
              <a:t>&lt;Foliennummer&gt;</a:t>
            </a:fld>
            <a:endParaRPr b="0" lang="de-DE" sz="1600" spc="-1" strike="noStrike">
              <a:latin typeface="Times New Roman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INTRODUCTION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0" name="PlaceHolder 2"/>
          <p:cNvSpPr>
            <a:spLocks noGrp="1"/>
          </p:cNvSpPr>
          <p:nvPr>
            <p:ph/>
          </p:nvPr>
        </p:nvSpPr>
        <p:spPr>
          <a:xfrm>
            <a:off x="540000" y="1511280"/>
            <a:ext cx="11109240" cy="469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2000" spc="-1" strike="noStrike">
                <a:solidFill>
                  <a:srgbClr val="179c7d"/>
                </a:solidFill>
                <a:latin typeface="Arial"/>
              </a:rPr>
              <a:t>FODS</a:t>
            </a:r>
            <a:endParaRPr b="0" lang="de-DE" sz="2000" spc="-1" strike="noStrike">
              <a:solidFill>
                <a:srgbClr val="404040"/>
              </a:solidFill>
              <a:latin typeface="Arial"/>
            </a:endParaRP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Part of Intellegient Airpot System (IAS)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Uses AI to detect foreign objects.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Gets information from various other systems like GPS, weather forecast etc.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Prioritises different kinds of alerts and notifications.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de-DE" sz="1800" spc="-1" strike="noStrike">
                <a:solidFill>
                  <a:srgbClr val="404040"/>
                </a:solidFill>
                <a:latin typeface="Arial"/>
              </a:rPr>
              <a:t>Assists stakeholders – Air traffic control, ground crew, pilots etc.</a:t>
            </a: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  <a:p>
            <a:pPr marL="270000" indent="-27000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Wingdings" charset="2"/>
              <a:buChar char=""/>
              <a:tabLst>
                <a:tab algn="l" pos="0"/>
              </a:tabLst>
            </a:pPr>
            <a:endParaRPr b="0" lang="de-DE" sz="1800" spc="-1" strike="noStrike">
              <a:solidFill>
                <a:srgbClr val="40404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© Heinz Nixdorf Institut / Fraunhofer IEM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13C3377-F445-431A-A739-DE1B5595D5A9}" type="slidenum">
              <a:t>5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PlaceHolder 1"/>
          <p:cNvSpPr>
            <a:spLocks noGrp="1"/>
          </p:cNvSpPr>
          <p:nvPr>
            <p:ph type="title"/>
          </p:nvPr>
        </p:nvSpPr>
        <p:spPr>
          <a:xfrm>
            <a:off x="540360" y="432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Architecture Diagram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2" name="" descr=""/>
          <p:cNvPicPr/>
          <p:nvPr/>
        </p:nvPicPr>
        <p:blipFill>
          <a:blip r:embed="rId1"/>
          <a:stretch/>
        </p:blipFill>
        <p:spPr>
          <a:xfrm rot="21579000">
            <a:off x="2355120" y="1101960"/>
            <a:ext cx="7165800" cy="4996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FB7DB14-D782-42B9-8FE0-AE0D86547CFC}" type="slidenum">
              <a:t>6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CONSENS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4" name="" descr=""/>
          <p:cNvPicPr/>
          <p:nvPr/>
        </p:nvPicPr>
        <p:blipFill>
          <a:blip r:embed="rId1"/>
          <a:stretch/>
        </p:blipFill>
        <p:spPr>
          <a:xfrm>
            <a:off x="3060000" y="1223280"/>
            <a:ext cx="5798520" cy="5000760"/>
          </a:xfrm>
          <a:prstGeom prst="rect">
            <a:avLst/>
          </a:prstGeom>
          <a:ln w="0">
            <a:noFill/>
          </a:ln>
        </p:spPr>
      </p:pic>
      <p:sp>
        <p:nvSpPr>
          <p:cNvPr id="3485" name="Titel 4"/>
          <p:cNvSpPr txBox="1"/>
          <p:nvPr/>
        </p:nvSpPr>
        <p:spPr>
          <a:xfrm>
            <a:off x="540000" y="57564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Environment Diagram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71589056-7CAC-408F-92C2-8EE6096A4801}" type="slidenum">
              <a:t>7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CONSENS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7" name="Titel 5"/>
          <p:cNvSpPr txBox="1"/>
          <p:nvPr/>
        </p:nvSpPr>
        <p:spPr>
          <a:xfrm>
            <a:off x="540000" y="57564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Functional and Non-Functional Requirements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8" name="" descr=""/>
          <p:cNvPicPr/>
          <p:nvPr/>
        </p:nvPicPr>
        <p:blipFill>
          <a:blip r:embed="rId1"/>
          <a:stretch/>
        </p:blipFill>
        <p:spPr>
          <a:xfrm>
            <a:off x="2103480" y="1113840"/>
            <a:ext cx="9056520" cy="5186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90FCAD35-D71B-486E-B217-357BDA4AF40E}" type="slidenum">
              <a:t>8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CONSENS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0" name="Titel 7"/>
          <p:cNvSpPr txBox="1"/>
          <p:nvPr/>
        </p:nvSpPr>
        <p:spPr>
          <a:xfrm>
            <a:off x="540000" y="575640"/>
            <a:ext cx="11110680" cy="395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de-DE" sz="2400" spc="-1" strike="noStrike">
                <a:solidFill>
                  <a:srgbClr val="404040"/>
                </a:solidFill>
                <a:latin typeface="Arial"/>
              </a:rPr>
              <a:t>Functional Heirarchy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1" name="" descr=""/>
          <p:cNvPicPr/>
          <p:nvPr/>
        </p:nvPicPr>
        <p:blipFill>
          <a:blip r:embed="rId1"/>
          <a:stretch/>
        </p:blipFill>
        <p:spPr>
          <a:xfrm>
            <a:off x="2678760" y="1260000"/>
            <a:ext cx="6681240" cy="5076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© Heinz Nixdorf Institut / Fraunhofer IEM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6E48FAC3-7BCA-4396-92B7-23F79D40FBC4}" type="slidenum">
              <a:t>9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495deaa-b136-408d-94f5-4a7289450069" xsi:nil="true"/>
    <lcf76f155ced4ddcb4097134ff3c332f xmlns="cb43a389-6a31-43a8-ab3a-8f52a3d7f6c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4B44EEAB6D7D0449E9C4227B8FB4E7B" ma:contentTypeVersion="15" ma:contentTypeDescription="Ein neues Dokument erstellen." ma:contentTypeScope="" ma:versionID="90e38a62abc64118d8551fb6ceb8e22c">
  <xsd:schema xmlns:xsd="http://www.w3.org/2001/XMLSchema" xmlns:xs="http://www.w3.org/2001/XMLSchema" xmlns:p="http://schemas.microsoft.com/office/2006/metadata/properties" xmlns:ns2="cb43a389-6a31-43a8-ab3a-8f52a3d7f6c2" xmlns:ns3="4495deaa-b136-408d-94f5-4a7289450069" targetNamespace="http://schemas.microsoft.com/office/2006/metadata/properties" ma:root="true" ma:fieldsID="48cecc5e768d719456e12e9acb5a42ff" ns2:_="" ns3:_="">
    <xsd:import namespace="cb43a389-6a31-43a8-ab3a-8f52a3d7f6c2"/>
    <xsd:import namespace="4495deaa-b136-408d-94f5-4a72894500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43a389-6a31-43a8-ab3a-8f52a3d7f6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8" nillable="true" ma:taxonomy="true" ma:internalName="lcf76f155ced4ddcb4097134ff3c332f" ma:taxonomyFieldName="MediaServiceImageTags" ma:displayName="Bildmarkierungen" ma:readOnly="false" ma:fieldId="{5cf76f15-5ced-4ddc-b409-7134ff3c332f}" ma:taxonomyMulti="true" ma:sspId="061d15a8-36a8-4bf7-8743-4d138cde6f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5deaa-b136-408d-94f5-4a72894500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93de52e5-2852-459f-a55d-3748b041beb4}" ma:internalName="TaxCatchAll" ma:showField="CatchAllData" ma:web="4495deaa-b136-408d-94f5-4a72894500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E0B5B1-CE2A-447F-8873-00AEB583B736}">
  <ds:schemaRefs>
    <ds:schemaRef ds:uri="4495deaa-b136-408d-94f5-4a7289450069"/>
    <ds:schemaRef ds:uri="cb43a389-6a31-43a8-ab3a-8f52a3d7f6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5EAB394-EBCF-4CA4-9B6E-04AF860928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1A571C-A3D6-4930-8A23-2D223B85F4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43a389-6a31-43a8-ab3a-8f52a3d7f6c2"/>
    <ds:schemaRef ds:uri="4495deaa-b136-408d-94f5-4a72894500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2020-05-11_FRAUNHOFER_Master_DE_UPDATE</Template>
  <TotalTime>12</TotalTime>
  <Application>LibreOffice/7.3.7.2$Linux_X86_64 LibreOffice_project/30$Build-2</Application>
  <AppVersion>15.0000</AppVersion>
  <Words>1198</Words>
  <Paragraphs>144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2020-05-11T11:36:08Z</dcterms:created>
  <dc:creator>vanessa.mueller@presentationload.de</dc:creator>
  <dc:description/>
  <dc:language>de-DE</dc:language>
  <cp:lastModifiedBy/>
  <dcterms:modified xsi:type="dcterms:W3CDTF">2024-06-27T13:35:59Z</dcterms:modified>
  <cp:revision>10</cp:revision>
  <dc:subject/>
  <dc:title>Heinz Nixdorf Institut / Fraunhofer IEM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0x010100F4B44EEAB6D7D0449E9C4227B8FB4E7B</vt:lpwstr>
  </property>
  <property fmtid="{D5CDD505-2E9C-101B-9397-08002B2CF9AE}" pid="3" name="MediaServiceImageTags">
    <vt:lpwstr/>
  </property>
  <property fmtid="{D5CDD505-2E9C-101B-9397-08002B2CF9AE}" pid="4" name="Notes">
    <vt:i4>3</vt:i4>
  </property>
  <property fmtid="{D5CDD505-2E9C-101B-9397-08002B2CF9AE}" pid="5" name="PresentationFormat">
    <vt:lpwstr>Breitbild</vt:lpwstr>
  </property>
  <property fmtid="{D5CDD505-2E9C-101B-9397-08002B2CF9AE}" pid="6" name="Slides">
    <vt:i4>17</vt:i4>
  </property>
</Properties>
</file>